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57" r:id="rId2"/>
    <p:sldId id="258" r:id="rId3"/>
    <p:sldId id="304" r:id="rId4"/>
    <p:sldId id="282" r:id="rId5"/>
    <p:sldId id="287" r:id="rId6"/>
    <p:sldId id="289" r:id="rId7"/>
    <p:sldId id="290" r:id="rId8"/>
    <p:sldId id="267" r:id="rId9"/>
    <p:sldId id="292" r:id="rId10"/>
    <p:sldId id="308" r:id="rId11"/>
    <p:sldId id="275" r:id="rId12"/>
    <p:sldId id="271" r:id="rId13"/>
    <p:sldId id="294" r:id="rId14"/>
    <p:sldId id="296" r:id="rId15"/>
    <p:sldId id="295" r:id="rId16"/>
    <p:sldId id="307" r:id="rId17"/>
    <p:sldId id="303" r:id="rId18"/>
    <p:sldId id="274" r:id="rId19"/>
    <p:sldId id="301" r:id="rId20"/>
    <p:sldId id="305" r:id="rId21"/>
    <p:sldId id="298" r:id="rId22"/>
    <p:sldId id="302" r:id="rId23"/>
    <p:sldId id="273" r:id="rId24"/>
    <p:sldId id="306" r:id="rId25"/>
    <p:sldId id="265" r:id="rId2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250" autoAdjust="0"/>
    <p:restoredTop sz="94660"/>
  </p:normalViewPr>
  <p:slideViewPr>
    <p:cSldViewPr snapToGrid="0">
      <p:cViewPr>
        <p:scale>
          <a:sx n="75" d="100"/>
          <a:sy n="75" d="100"/>
        </p:scale>
        <p:origin x="690" y="-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microsoft.com/office/2015/10/relationships/revisionInfo" Target="revisionInfo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_rels/drawing1.xml.rels><?xml version="1.0" encoding="UTF-8" standalone="yes"?>
<Relationships xmlns="http://schemas.openxmlformats.org/package/2006/relationships"><Relationship Id="rId1" Type="http://schemas.openxmlformats.org/officeDocument/2006/relationships/image" Target="../media/image4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1B345CE-B6D6-48DD-ADF7-A5B56471F343}" type="doc">
      <dgm:prSet loTypeId="urn:microsoft.com/office/officeart/2008/layout/CircularPictureCallout" loCatId="picture" qsTypeId="urn:microsoft.com/office/officeart/2005/8/quickstyle/simple1" qsCatId="simple" csTypeId="urn:microsoft.com/office/officeart/2005/8/colors/accent1_2" csCatId="accent1" phldr="1"/>
      <dgm:spPr/>
    </dgm:pt>
    <dgm:pt modelId="{E97388AF-D380-4BA4-AA2E-C93C62A20DE0}">
      <dgm:prSet phldrT="[Text]"/>
      <dgm:spPr/>
      <dgm:t>
        <a:bodyPr/>
        <a:lstStyle/>
        <a:p>
          <a:r>
            <a:rPr lang="de-DE" dirty="0"/>
            <a:t> </a:t>
          </a:r>
        </a:p>
        <a:p>
          <a:endParaRPr lang="de-DE" dirty="0"/>
        </a:p>
      </dgm:t>
    </dgm:pt>
    <dgm:pt modelId="{E7789600-E165-49C1-A152-10589B68804E}" type="parTrans" cxnId="{D0E235DD-4C91-467E-A91F-811432D1C585}">
      <dgm:prSet/>
      <dgm:spPr/>
      <dgm:t>
        <a:bodyPr/>
        <a:lstStyle/>
        <a:p>
          <a:endParaRPr lang="de-DE"/>
        </a:p>
      </dgm:t>
    </dgm:pt>
    <dgm:pt modelId="{EB03D058-5522-4525-B531-E738B01F61CC}" type="sibTrans" cxnId="{D0E235DD-4C91-467E-A91F-811432D1C585}">
      <dgm:prSet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</dgm:spPr>
      <dgm:t>
        <a:bodyPr/>
        <a:lstStyle/>
        <a:p>
          <a:endParaRPr lang="de-DE"/>
        </a:p>
      </dgm:t>
    </dgm:pt>
    <dgm:pt modelId="{7E2B10E6-F0B0-45AE-BC7A-391697981D96}" type="pres">
      <dgm:prSet presAssocID="{D1B345CE-B6D6-48DD-ADF7-A5B56471F343}" presName="Name0" presStyleCnt="0">
        <dgm:presLayoutVars>
          <dgm:chMax val="7"/>
          <dgm:chPref val="7"/>
          <dgm:dir/>
        </dgm:presLayoutVars>
      </dgm:prSet>
      <dgm:spPr/>
    </dgm:pt>
    <dgm:pt modelId="{8313FF0E-0C8A-44BD-ABE4-D22229023F99}" type="pres">
      <dgm:prSet presAssocID="{D1B345CE-B6D6-48DD-ADF7-A5B56471F343}" presName="Name1" presStyleCnt="0"/>
      <dgm:spPr/>
    </dgm:pt>
    <dgm:pt modelId="{7500C296-4EAD-44E1-A0B3-F5B866580367}" type="pres">
      <dgm:prSet presAssocID="{EB03D058-5522-4525-B531-E738B01F61CC}" presName="picture_1" presStyleCnt="0"/>
      <dgm:spPr/>
    </dgm:pt>
    <dgm:pt modelId="{2684F98D-6011-4D27-B096-C31BFF8E5BCC}" type="pres">
      <dgm:prSet presAssocID="{EB03D058-5522-4525-B531-E738B01F61CC}" presName="pictureRepeatNode" presStyleLbl="alignImgPlace1" presStyleIdx="0" presStyleCnt="1" custScaleX="78884" custScaleY="78884" custLinFactNeighborX="0" custLinFactNeighborY="-14800"/>
      <dgm:spPr/>
    </dgm:pt>
    <dgm:pt modelId="{248EFEE5-5D83-444A-9E70-BC8184FB8B9A}" type="pres">
      <dgm:prSet presAssocID="{E97388AF-D380-4BA4-AA2E-C93C62A20DE0}" presName="text_1" presStyleLbl="node1" presStyleIdx="0" presStyleCnt="0">
        <dgm:presLayoutVars>
          <dgm:bulletEnabled val="1"/>
        </dgm:presLayoutVars>
      </dgm:prSet>
      <dgm:spPr/>
    </dgm:pt>
  </dgm:ptLst>
  <dgm:cxnLst>
    <dgm:cxn modelId="{5A5AED32-8E8F-40C7-A119-7AFFAB28E443}" type="presOf" srcId="{E97388AF-D380-4BA4-AA2E-C93C62A20DE0}" destId="{248EFEE5-5D83-444A-9E70-BC8184FB8B9A}" srcOrd="0" destOrd="0" presId="urn:microsoft.com/office/officeart/2008/layout/CircularPictureCallout"/>
    <dgm:cxn modelId="{EC3C4E79-B7C1-4BD5-9E01-95A03C01D9A7}" type="presOf" srcId="{D1B345CE-B6D6-48DD-ADF7-A5B56471F343}" destId="{7E2B10E6-F0B0-45AE-BC7A-391697981D96}" srcOrd="0" destOrd="0" presId="urn:microsoft.com/office/officeart/2008/layout/CircularPictureCallout"/>
    <dgm:cxn modelId="{C5677FA9-8530-40D1-8053-836415866149}" type="presOf" srcId="{EB03D058-5522-4525-B531-E738B01F61CC}" destId="{2684F98D-6011-4D27-B096-C31BFF8E5BCC}" srcOrd="0" destOrd="0" presId="urn:microsoft.com/office/officeart/2008/layout/CircularPictureCallout"/>
    <dgm:cxn modelId="{D0E235DD-4C91-467E-A91F-811432D1C585}" srcId="{D1B345CE-B6D6-48DD-ADF7-A5B56471F343}" destId="{E97388AF-D380-4BA4-AA2E-C93C62A20DE0}" srcOrd="0" destOrd="0" parTransId="{E7789600-E165-49C1-A152-10589B68804E}" sibTransId="{EB03D058-5522-4525-B531-E738B01F61CC}"/>
    <dgm:cxn modelId="{0DE07736-BAC8-4578-9378-89DDCAF3561E}" type="presParOf" srcId="{7E2B10E6-F0B0-45AE-BC7A-391697981D96}" destId="{8313FF0E-0C8A-44BD-ABE4-D22229023F99}" srcOrd="0" destOrd="0" presId="urn:microsoft.com/office/officeart/2008/layout/CircularPictureCallout"/>
    <dgm:cxn modelId="{543AFE28-6FB3-4478-80DF-C7F70D4DE2BF}" type="presParOf" srcId="{8313FF0E-0C8A-44BD-ABE4-D22229023F99}" destId="{7500C296-4EAD-44E1-A0B3-F5B866580367}" srcOrd="0" destOrd="0" presId="urn:microsoft.com/office/officeart/2008/layout/CircularPictureCallout"/>
    <dgm:cxn modelId="{07A3A79A-883A-4CBA-806E-3C15B2288980}" type="presParOf" srcId="{7500C296-4EAD-44E1-A0B3-F5B866580367}" destId="{2684F98D-6011-4D27-B096-C31BFF8E5BCC}" srcOrd="0" destOrd="0" presId="urn:microsoft.com/office/officeart/2008/layout/CircularPictureCallout"/>
    <dgm:cxn modelId="{F71C1708-28D9-43E8-8EBB-41CC70948B25}" type="presParOf" srcId="{8313FF0E-0C8A-44BD-ABE4-D22229023F99}" destId="{248EFEE5-5D83-444A-9E70-BC8184FB8B9A}" srcOrd="1" destOrd="0" presId="urn:microsoft.com/office/officeart/2008/layout/CircularPictureCallou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684F98D-6011-4D27-B096-C31BFF8E5BCC}">
      <dsp:nvSpPr>
        <dsp:cNvPr id="0" name=""/>
        <dsp:cNvSpPr/>
      </dsp:nvSpPr>
      <dsp:spPr>
        <a:xfrm>
          <a:off x="1709017" y="541270"/>
          <a:ext cx="2226198" cy="2226198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 l="-18000" r="-18000"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248EFEE5-5D83-444A-9E70-BC8184FB8B9A}">
      <dsp:nvSpPr>
        <dsp:cNvPr id="0" name=""/>
        <dsp:cNvSpPr/>
      </dsp:nvSpPr>
      <dsp:spPr>
        <a:xfrm>
          <a:off x="1919039" y="2159528"/>
          <a:ext cx="1806154" cy="931298"/>
        </a:xfrm>
        <a:prstGeom prst="rect">
          <a:avLst/>
        </a:prstGeom>
        <a:noFill/>
        <a:ln w="12700" cap="flat" cmpd="sng" algn="ctr">
          <a:noFill/>
          <a:prstDash val="solid"/>
          <a:miter lim="800000"/>
        </a:ln>
        <a:effectLst/>
        <a:sp3d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b" anchorCtr="0">
          <a:noAutofit/>
        </a:bodyPr>
        <a:lstStyle/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700" kern="1200" dirty="0"/>
            <a:t> </a:t>
          </a:r>
        </a:p>
        <a:p>
          <a:pPr marL="0" lvl="0" indent="0" algn="ctr" defTabSz="1200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2700" kern="1200" dirty="0"/>
        </a:p>
      </dsp:txBody>
      <dsp:txXfrm>
        <a:off x="1919039" y="2159528"/>
        <a:ext cx="1806154" cy="93129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CircularPictureCallout">
  <dgm:title val=""/>
  <dgm:desc val=""/>
  <dgm:catLst>
    <dgm:cat type="picture" pri="2000"/>
    <dgm:cat type="pictureconvert" pri="2000"/>
  </dgm:catLst>
  <dgm:sampData>
    <dgm:dataModel>
      <dgm:ptLst>
        <dgm:pt modelId="0" type="doc"/>
        <dgm:pt modelId="1"/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2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axis="ch" ptType="node" func="cnt" op="lte" val="1">
          <dgm:constrLst>
            <dgm:constr type="h" for="ch" forName="picture_1" refType="h"/>
            <dgm:constr type="w" for="ch" forName="picture_1" refType="h" refFor="ch" refForName="picture_1" op="equ"/>
            <dgm:constr type="l" for="ch" forName="picture_1"/>
            <dgm:constr type="t" for="ch" forName="picture_1"/>
            <dgm:constr type="w" for="ch" forName="text_1" refType="w" refFor="ch" refForName="picture_1" fact="0.64"/>
            <dgm:constr type="h" for="ch" forName="text_1" refType="h" refFor="ch" refForName="picture_1" fact="0.33"/>
            <dgm:constr type="l" for="ch" forName="text_1" refType="w" refFor="ch" refForName="picture_1" fact="0.18"/>
            <dgm:constr type="t" for="ch" forName="text_1" refType="h" refFor="ch" refForName="picture_1" fact="0.531"/>
          </dgm:constrLst>
        </dgm:if>
        <dgm:if name="Name4" axis="ch" ptType="node" func="cnt" op="lte" val="2">
          <dgm:choose name="Name5">
            <dgm:if name="Name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l" for="ch" forName="picture_2" refType="w" refFor="ch" refForName="picture_1" fact="1.21"/>
                <dgm:constr type="ctrY" for="ch" forName="picture_2" refType="h" refFor="ch" refForName="picture_1" fact="0.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if>
            <dgm:else name="Name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5"/>
                <dgm:constr type="h" for="ch" forName="picture_2" refType="h" refFor="ch" refForName="picture_1" fact="0.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</dgm:constrLst>
            </dgm:else>
          </dgm:choose>
        </dgm:if>
        <dgm:if name="Name8" axis="ch" ptType="node" func="cnt" op="lte" val="3">
          <dgm:choose name="Name9">
            <dgm:if name="Name10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l" for="ch" forName="picture_2" refType="w" refFor="ch" refForName="picture_1" fact="1.21"/>
                <dgm:constr type="ctrY" for="ch" forName="picture_2" refType="h" refFor="ch" refForName="picture_1" fact="0.18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l" for="ch" forName="picture_3" refType="w" refFor="ch" refForName="picture_1" fact="1.21"/>
                <dgm:constr type="ctrY" for="ch" forName="picture_3" refType="h" refFor="ch" refForName="picture_1" fact="0.812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if>
            <dgm:else name="Name11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75"/>
                <dgm:constr type="h" for="ch" forName="picture_2" refType="h" refFor="ch" refForName="picture_1" fact="0.375"/>
                <dgm:constr type="r" for="ch" forName="picture_2" refType="w"/>
                <dgm:constr type="rOff" for="ch" forName="picture_2" refType="w" refFor="ch" refForName="picture_1" fact="-1.21"/>
                <dgm:constr type="ctrY" for="ch" forName="picture_2" refType="h" refFor="ch" refForName="picture_1" fact="0.18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75"/>
                <dgm:constr type="h" for="ch" forName="picture_3" refType="h" refFor="ch" refForName="picture_1" fact="0.375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812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</dgm:constrLst>
            </dgm:else>
          </dgm:choose>
        </dgm:if>
        <dgm:if name="Name12" axis="ch" ptType="node" func="cnt" op="lte" val="4">
          <dgm:choose name="Name13">
            <dgm:if name="Name14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l" for="ch" forName="picture_2" refType="w" refFor="ch" refForName="picture_1" fact="1.354"/>
                <dgm:constr type="ctrY" for="ch" forName="picture_2" refType="h" refFor="ch" refForName="picture_1" fact="0.1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l" for="ch" forName="picture_3" refType="w" refFor="ch" refForName="picture_1" fact="1.21"/>
                <dgm:constr type="ctrY" for="ch" forName="picture_3" refType="h" refFor="ch" refForName="picture_1" fact="0.5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l" for="ch" forName="picture_4" refType="w" refFor="ch" refForName="picture_1" fact="1.354"/>
                <dgm:constr type="ctrY" for="ch" forName="picture_4" refType="h" refFor="ch" refForName="picture_1" fact="0.8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if>
            <dgm:else name="Name15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3"/>
                <dgm:constr type="h" for="ch" forName="picture_2" refType="h" refFor="ch" refForName="picture_1" fact="0.3"/>
                <dgm:constr type="r" for="ch" forName="picture_2" refType="w"/>
                <dgm:constr type="rOff" for="ch" forName="picture_2" refType="w" refFor="ch" refForName="picture_1" fact="-1.354"/>
                <dgm:constr type="ctrY" for="ch" forName="picture_2" refType="h" refFor="ch" refForName="picture_1" fact="0.1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3"/>
                <dgm:constr type="h" for="ch" forName="picture_3" refType="h" refFor="ch" refForName="picture_1" fact="0.3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5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3"/>
                <dgm:constr type="h" for="ch" forName="picture_4" refType="h" refFor="ch" refForName="picture_1" fact="0.3"/>
                <dgm:constr type="r" for="ch" forName="picture_4" refType="w"/>
                <dgm:constr type="rOff" for="ch" forName="picture_4" refType="w" refFor="ch" refForName="picture_1" fact="-1.354"/>
                <dgm:constr type="ctrY" for="ch" forName="picture_4" refType="h" refFor="ch" refForName="picture_1" fact="0.8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</dgm:constrLst>
            </dgm:else>
          </dgm:choose>
        </dgm:if>
        <dgm:if name="Name16" axis="ch" ptType="node" func="cnt" op="lte" val="5">
          <dgm:choose name="Name17">
            <dgm:if name="Name18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l" for="ch" forName="picture_2" refType="w" refFor="ch" refForName="picture_1" fact="1.375"/>
                <dgm:constr type="ctrY" for="ch" forName="picture_2" refType="h" refFor="ch" refForName="picture_1" fact="0.11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l" for="ch" forName="picture_3" refType="w" refFor="ch" refForName="picture_1" fact="1.21"/>
                <dgm:constr type="ctrY" for="ch" forName="picture_3" refType="h" refFor="ch" refForName="picture_1" fact="0.353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l" for="ch" forName="picture_4" refType="w" refFor="ch" refForName="picture_1" fact="1.21"/>
                <dgm:constr type="ctrY" for="ch" forName="picture_4" refType="h" refFor="ch" refForName="picture_1" fact="0.647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l" for="ch" forName="picture_5" refType="w" refFor="ch" refForName="picture_1" fact="1.375"/>
                <dgm:constr type="ctrY" for="ch" forName="picture_5" refType="h" refFor="ch" refForName="picture_1" fact="0.8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if>
            <dgm:else name="Name19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22"/>
                <dgm:constr type="h" for="ch" forName="picture_2" refType="h" refFor="ch" refForName="picture_1" fact="0.22"/>
                <dgm:constr type="r" for="ch" forName="picture_2" refType="w"/>
                <dgm:constr type="rOff" for="ch" forName="picture_2" refType="w" refFor="ch" refForName="picture_1" fact="-1.375"/>
                <dgm:constr type="ctrY" for="ch" forName="picture_2" refType="h" refFor="ch" refForName="picture_1" fact="0.11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22"/>
                <dgm:constr type="h" for="ch" forName="picture_3" refType="h" refFor="ch" refForName="picture_1" fact="0.22"/>
                <dgm:constr type="r" for="ch" forName="picture_3" refType="w"/>
                <dgm:constr type="rOff" for="ch" forName="picture_3" refType="w" refFor="ch" refForName="picture_1" fact="-1.21"/>
                <dgm:constr type="ctrY" for="ch" forName="picture_3" refType="h" refFor="ch" refForName="picture_1" fact="0.353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22"/>
                <dgm:constr type="h" for="ch" forName="picture_4" refType="h" refFor="ch" refForName="picture_1" fact="0.22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647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22"/>
                <dgm:constr type="h" for="ch" forName="picture_5" refType="h" refFor="ch" refForName="picture_1" fact="0.22"/>
                <dgm:constr type="r" for="ch" forName="picture_5" refType="w"/>
                <dgm:constr type="rOff" for="ch" forName="picture_5" refType="w" refFor="ch" refForName="picture_1" fact="-1.375"/>
                <dgm:constr type="ctrY" for="ch" forName="picture_5" refType="h" refFor="ch" refForName="picture_1" fact="0.8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</dgm:constrLst>
            </dgm:else>
          </dgm:choose>
        </dgm:if>
        <dgm:if name="Name20" axis="ch" ptType="node" func="cnt" op="lte" val="6">
          <dgm:choose name="Name21">
            <dgm:if name="Name22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l" for="ch" forName="picture_2" refType="w" refFor="ch" refForName="picture_1" fact="1.4238"/>
                <dgm:constr type="ctrY" for="ch" forName="picture_2" refType="h" refFor="ch" refForName="picture_1" fact="0.09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l" for="ch" forName="picture_3" refType="w" refFor="ch" refForName="picture_1" fact="1.2667"/>
                <dgm:constr type="ctrY" for="ch" forName="picture_3" refType="h" refFor="ch" refForName="picture_1" fact="0.261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l" for="ch" forName="picture_4" refType="w" refFor="ch" refForName="picture_1" fact="1.21"/>
                <dgm:constr type="ctrY" for="ch" forName="picture_4" refType="h" refFor="ch" refForName="picture_1" fact="0.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l" for="ch" forName="picture_5" refType="w" refFor="ch" refForName="picture_1" fact="1.2667"/>
                <dgm:constr type="ctrY" for="ch" forName="picture_5" refType="h" refFor="ch" refForName="picture_1" fact="0.739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l" for="ch" forName="picture_6" refType="w" refFor="ch" refForName="picture_1" fact="1.4238"/>
                <dgm:constr type="ctrY" for="ch" forName="picture_6" refType="h" refFor="ch" refForName="picture_1" fact="0.91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if>
            <dgm:else name="Name23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8"/>
                <dgm:constr type="h" for="ch" forName="picture_2" refType="h" refFor="ch" refForName="picture_1" fact="0.18"/>
                <dgm:constr type="r" for="ch" forName="picture_2" refType="w"/>
                <dgm:constr type="rOff" for="ch" forName="picture_2" refType="w" refFor="ch" refForName="picture_1" fact="-1.4238"/>
                <dgm:constr type="ctrY" for="ch" forName="picture_2" refType="h" refFor="ch" refForName="picture_1" fact="0.09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8"/>
                <dgm:constr type="h" for="ch" forName="picture_3" refType="h" refFor="ch" refForName="picture_1" fact="0.18"/>
                <dgm:constr type="r" for="ch" forName="picture_3" refType="w"/>
                <dgm:constr type="rOff" for="ch" forName="picture_3" refType="w" refFor="ch" refForName="picture_1" fact="-1.2667"/>
                <dgm:constr type="ctrY" for="ch" forName="picture_3" refType="h" refFor="ch" refForName="picture_1" fact="0.261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8"/>
                <dgm:constr type="h" for="ch" forName="picture_4" refType="h" refFor="ch" refForName="picture_1" fact="0.18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8"/>
                <dgm:constr type="h" for="ch" forName="picture_5" refType="h" refFor="ch" refForName="picture_1" fact="0.18"/>
                <dgm:constr type="r" for="ch" forName="picture_5" refType="w"/>
                <dgm:constr type="rOff" for="ch" forName="picture_5" refType="w" refFor="ch" refForName="picture_1" fact="-1.2667"/>
                <dgm:constr type="ctrY" for="ch" forName="picture_5" refType="h" refFor="ch" refForName="picture_1" fact="0.739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8"/>
                <dgm:constr type="h" for="ch" forName="picture_6" refType="h" refFor="ch" refForName="picture_1" fact="0.18"/>
                <dgm:constr type="r" for="ch" forName="picture_6" refType="w"/>
                <dgm:constr type="rOff" for="ch" forName="picture_6" refType="w" refFor="ch" refForName="picture_1" fact="-1.4238"/>
                <dgm:constr type="ctrY" for="ch" forName="picture_6" refType="h" refFor="ch" refForName="picture_1" fact="0.91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</dgm:constrLst>
            </dgm:else>
          </dgm:choose>
        </dgm:if>
        <dgm:else name="Name24">
          <dgm:choose name="Name25">
            <dgm:if name="Name26" func="var" arg="dir" op="equ" val="norm">
              <dgm:constrLst>
                <dgm:constr type="h" for="ch" forName="picture_1" refType="h"/>
                <dgm:constr type="w" for="ch" forName="picture_1" refType="h" refFor="ch" refForName="picture_1" op="equ"/>
                <dgm:constr type="l" for="ch" forName="picture_1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l" for="ch" forName="picture_2" refType="w" refFor="ch" refForName="picture_1" fact="1.4363"/>
                <dgm:constr type="ctrY" for="ch" forName="picture_2" refType="h" refFor="ch" refForName="picture_1" fact="0.075"/>
                <dgm:constr type="l" for="ch" forName="line_2" refType="ctrX" refFor="ch" refForName="picture_1"/>
                <dgm:constr type="h" for="ch" forName="line_2"/>
                <dgm:constr type="r" for="ch" forName="line_2" refType="ctrX" refFor="ch" refForName="picture_2"/>
                <dgm:constr type="ctrY" for="ch" forName="line_2" refType="ctrY" refFor="ch" refForName="picture_2"/>
                <dgm:constr type="r" for="ch" forName="textparent_2" refType="w"/>
                <dgm:constr type="h" for="ch" forName="textparent_2" refType="h" refFor="ch" refForName="picture_2"/>
                <dgm:constr type="l" for="ch" forName="textparent_2" refType="r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l" for="ch" forName="picture_3" refType="w" refFor="ch" refForName="picture_1" fact="1.2898"/>
                <dgm:constr type="ctrY" for="ch" forName="picture_3" refType="h" refFor="ch" refForName="picture_1" fact="0.227"/>
                <dgm:constr type="l" for="ch" forName="line_3" refType="ctrX" refFor="ch" refForName="picture_1"/>
                <dgm:constr type="h" for="ch" forName="line_3"/>
                <dgm:constr type="r" for="ch" forName="line_3" refType="ctrX" refFor="ch" refForName="picture_3"/>
                <dgm:constr type="ctrY" for="ch" forName="line_3" refType="ctrY" refFor="ch" refForName="picture_3"/>
                <dgm:constr type="r" for="ch" forName="textparent_3" refType="w"/>
                <dgm:constr type="h" for="ch" forName="textparent_3" refType="h" refFor="ch" refForName="picture_3"/>
                <dgm:constr type="l" for="ch" forName="textparent_3" refType="r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l" for="ch" forName="picture_4" refType="w" refFor="ch" refForName="picture_1" fact="1.21"/>
                <dgm:constr type="ctrY" for="ch" forName="picture_4" refType="h" refFor="ch" refForName="picture_1" fact="0.405"/>
                <dgm:constr type="l" for="ch" forName="line_4" refType="ctrX" refFor="ch" refForName="picture_1"/>
                <dgm:constr type="h" for="ch" forName="line_4"/>
                <dgm:constr type="r" for="ch" forName="line_4" refType="ctrX" refFor="ch" refForName="picture_4"/>
                <dgm:constr type="ctrY" for="ch" forName="line_4" refType="ctrY" refFor="ch" refForName="picture_4"/>
                <dgm:constr type="r" for="ch" forName="textparent_4" refType="w"/>
                <dgm:constr type="h" for="ch" forName="textparent_4" refType="h" refFor="ch" refForName="picture_4"/>
                <dgm:constr type="l" for="ch" forName="textparent_4" refType="r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l" for="ch" forName="picture_5" refType="w" refFor="ch" refForName="picture_1" fact="1.21"/>
                <dgm:constr type="ctrY" for="ch" forName="picture_5" refType="h" refFor="ch" refForName="picture_1" fact="0.595"/>
                <dgm:constr type="l" for="ch" forName="line_5" refType="ctrX" refFor="ch" refForName="picture_1"/>
                <dgm:constr type="h" for="ch" forName="line_5"/>
                <dgm:constr type="r" for="ch" forName="line_5" refType="ctrX" refFor="ch" refForName="picture_5"/>
                <dgm:constr type="ctrY" for="ch" forName="line_5" refType="ctrY" refFor="ch" refForName="picture_5"/>
                <dgm:constr type="r" for="ch" forName="textparent_5" refType="w"/>
                <dgm:constr type="h" for="ch" forName="textparent_5" refType="h" refFor="ch" refForName="picture_5"/>
                <dgm:constr type="l" for="ch" forName="textparent_5" refType="r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l" for="ch" forName="picture_6" refType="w" refFor="ch" refForName="picture_1" fact="1.2898"/>
                <dgm:constr type="ctrY" for="ch" forName="picture_6" refType="h" refFor="ch" refForName="picture_1" fact="0.773"/>
                <dgm:constr type="l" for="ch" forName="line_6" refType="ctrX" refFor="ch" refForName="picture_1"/>
                <dgm:constr type="h" for="ch" forName="line_6"/>
                <dgm:constr type="r" for="ch" forName="line_6" refType="ctrX" refFor="ch" refForName="picture_6"/>
                <dgm:constr type="ctrY" for="ch" forName="line_6" refType="ctrY" refFor="ch" refForName="picture_6"/>
                <dgm:constr type="r" for="ch" forName="textparent_6" refType="w"/>
                <dgm:constr type="h" for="ch" forName="textparent_6" refType="h" refFor="ch" refForName="picture_6"/>
                <dgm:constr type="l" for="ch" forName="textparent_6" refType="r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l" for="ch" forName="picture_7" refType="w" refFor="ch" refForName="picture_1" fact="1.4363"/>
                <dgm:constr type="ctrY" for="ch" forName="picture_7" refType="h" refFor="ch" refForName="picture_1" fact="0.925"/>
                <dgm:constr type="l" for="ch" forName="line_7" refType="ctrX" refFor="ch" refForName="picture_1"/>
                <dgm:constr type="h" for="ch" forName="line_7"/>
                <dgm:constr type="r" for="ch" forName="line_7" refType="ctrX" refFor="ch" refForName="picture_7"/>
                <dgm:constr type="ctrY" for="ch" forName="line_7" refType="ctrY" refFor="ch" refForName="picture_7"/>
                <dgm:constr type="r" for="ch" forName="textparent_7" refType="w"/>
                <dgm:constr type="h" for="ch" forName="textparent_7" refType="h" refFor="ch" refForName="picture_7"/>
                <dgm:constr type="l" for="ch" forName="textparent_7" refType="r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if>
            <dgm:else name="Name27">
              <dgm:constrLst>
                <dgm:constr type="h" for="ch" forName="picture_1" refType="h"/>
                <dgm:constr type="w" for="ch" forName="picture_1" refType="h" refFor="ch" refForName="picture_1" op="equ"/>
                <dgm:constr type="r" for="ch" forName="picture_1" refType="w"/>
                <dgm:constr type="t" for="ch" forName="picture_1"/>
                <dgm:constr type="w" for="ch" forName="text_1" refType="w" refFor="ch" refForName="picture_1" fact="0.64"/>
                <dgm:constr type="h" for="ch" forName="text_1" refType="h" refFor="ch" refForName="picture_1" fact="0.33"/>
                <dgm:constr type="l" for="ch" forName="text_1" refType="l" refFor="ch" refForName="picture_1"/>
                <dgm:constr type="lOff" for="ch" forName="text_1" refType="w" refFor="ch" refForName="picture_1" fact="0.18"/>
                <dgm:constr type="t" for="ch" forName="text_1" refType="h" refFor="ch" refForName="picture_1" fact="0.531"/>
                <dgm:constr type="w" for="ch" forName="picture_2" refType="w" refFor="ch" refForName="picture_1" fact="0.15"/>
                <dgm:constr type="h" for="ch" forName="picture_2" refType="h" refFor="ch" refForName="picture_1" fact="0.15"/>
                <dgm:constr type="r" for="ch" forName="picture_2" refType="w"/>
                <dgm:constr type="rOff" for="ch" forName="picture_2" refType="w" refFor="ch" refForName="picture_1" fact="-1.4363"/>
                <dgm:constr type="ctrY" for="ch" forName="picture_2" refType="h" refFor="ch" refForName="picture_1" fact="0.075"/>
                <dgm:constr type="r" for="ch" forName="line_2" refType="ctrX" refFor="ch" refForName="picture_1"/>
                <dgm:constr type="h" for="ch" forName="line_2"/>
                <dgm:constr type="l" for="ch" forName="line_2" refType="ctrX" refFor="ch" refForName="picture_2"/>
                <dgm:constr type="ctrY" for="ch" forName="line_2" refType="ctrY" refFor="ch" refForName="picture_2"/>
                <dgm:constr type="l" for="ch" forName="textparent_2"/>
                <dgm:constr type="h" for="ch" forName="textparent_2" refType="h" refFor="ch" refForName="picture_2"/>
                <dgm:constr type="r" for="ch" forName="textparent_2" refType="l" refFor="ch" refForName="picture_2"/>
                <dgm:constr type="ctrY" for="ch" forName="textparent_2" refType="ctrY" refFor="ch" refForName="picture_2"/>
                <dgm:constr type="primFontSz" for="des" forName="text_2" val="65"/>
                <dgm:constr type="w" for="ch" forName="picture_3" refType="w" refFor="ch" refForName="picture_1" fact="0.15"/>
                <dgm:constr type="h" for="ch" forName="picture_3" refType="h" refFor="ch" refForName="picture_1" fact="0.15"/>
                <dgm:constr type="r" for="ch" forName="picture_3" refType="w"/>
                <dgm:constr type="rOff" for="ch" forName="picture_3" refType="w" refFor="ch" refForName="picture_1" fact="-1.2898"/>
                <dgm:constr type="ctrY" for="ch" forName="picture_3" refType="h" refFor="ch" refForName="picture_1" fact="0.227"/>
                <dgm:constr type="r" for="ch" forName="line_3" refType="ctrX" refFor="ch" refForName="picture_1"/>
                <dgm:constr type="h" for="ch" forName="line_3"/>
                <dgm:constr type="l" for="ch" forName="line_3" refType="ctrX" refFor="ch" refForName="picture_3"/>
                <dgm:constr type="ctrY" for="ch" forName="line_3" refType="ctrY" refFor="ch" refForName="picture_3"/>
                <dgm:constr type="l" for="ch" forName="textparent_3"/>
                <dgm:constr type="h" for="ch" forName="textparent_3" refType="h" refFor="ch" refForName="picture_3"/>
                <dgm:constr type="r" for="ch" forName="textparent_3" refType="l" refFor="ch" refForName="picture_3"/>
                <dgm:constr type="ctrY" for="ch" forName="textparent_3" refType="ctrY" refFor="ch" refForName="picture_3"/>
                <dgm:constr type="primFontSz" for="des" forName="text_3" refType="primFontSz" refFor="des" refForName="text_2" op="equ"/>
                <dgm:constr type="w" for="ch" forName="picture_4" refType="w" refFor="ch" refForName="picture_1" fact="0.15"/>
                <dgm:constr type="h" for="ch" forName="picture_4" refType="h" refFor="ch" refForName="picture_1" fact="0.15"/>
                <dgm:constr type="r" for="ch" forName="picture_4" refType="w"/>
                <dgm:constr type="rOff" for="ch" forName="picture_4" refType="w" refFor="ch" refForName="picture_1" fact="-1.21"/>
                <dgm:constr type="ctrY" for="ch" forName="picture_4" refType="h" refFor="ch" refForName="picture_1" fact="0.405"/>
                <dgm:constr type="r" for="ch" forName="line_4" refType="ctrX" refFor="ch" refForName="picture_1"/>
                <dgm:constr type="h" for="ch" forName="line_4"/>
                <dgm:constr type="l" for="ch" forName="line_4" refType="ctrX" refFor="ch" refForName="picture_4"/>
                <dgm:constr type="ctrY" for="ch" forName="line_4" refType="ctrY" refFor="ch" refForName="picture_4"/>
                <dgm:constr type="l" for="ch" forName="textparent_4"/>
                <dgm:constr type="h" for="ch" forName="textparent_4" refType="h" refFor="ch" refForName="picture_4"/>
                <dgm:constr type="r" for="ch" forName="textparent_4" refType="l" refFor="ch" refForName="picture_4"/>
                <dgm:constr type="ctrY" for="ch" forName="textparent_4" refType="ctrY" refFor="ch" refForName="picture_4"/>
                <dgm:constr type="primFontSz" for="des" forName="text_4" refType="primFontSz" refFor="des" refForName="text_2" op="equ"/>
                <dgm:constr type="w" for="ch" forName="picture_5" refType="w" refFor="ch" refForName="picture_1" fact="0.15"/>
                <dgm:constr type="h" for="ch" forName="picture_5" refType="h" refFor="ch" refForName="picture_1" fact="0.15"/>
                <dgm:constr type="r" for="ch" forName="picture_5" refType="w"/>
                <dgm:constr type="rOff" for="ch" forName="picture_5" refType="w" refFor="ch" refForName="picture_1" fact="-1.21"/>
                <dgm:constr type="ctrY" for="ch" forName="picture_5" refType="h" refFor="ch" refForName="picture_1" fact="0.595"/>
                <dgm:constr type="r" for="ch" forName="line_5" refType="ctrX" refFor="ch" refForName="picture_1"/>
                <dgm:constr type="h" for="ch" forName="line_5"/>
                <dgm:constr type="l" for="ch" forName="line_5" refType="ctrX" refFor="ch" refForName="picture_5"/>
                <dgm:constr type="ctrY" for="ch" forName="line_5" refType="ctrY" refFor="ch" refForName="picture_5"/>
                <dgm:constr type="l" for="ch" forName="textparent_5"/>
                <dgm:constr type="h" for="ch" forName="textparent_5" refType="h" refFor="ch" refForName="picture_5"/>
                <dgm:constr type="r" for="ch" forName="textparent_5" refType="l" refFor="ch" refForName="picture_5"/>
                <dgm:constr type="ctrY" for="ch" forName="textparent_5" refType="ctrY" refFor="ch" refForName="picture_5"/>
                <dgm:constr type="primFontSz" for="des" forName="text_5" refType="primFontSz" refFor="des" refForName="text_2" op="equ"/>
                <dgm:constr type="w" for="ch" forName="picture_6" refType="w" refFor="ch" refForName="picture_1" fact="0.15"/>
                <dgm:constr type="h" for="ch" forName="picture_6" refType="h" refFor="ch" refForName="picture_1" fact="0.15"/>
                <dgm:constr type="r" for="ch" forName="picture_6" refType="w"/>
                <dgm:constr type="rOff" for="ch" forName="picture_6" refType="w" refFor="ch" refForName="picture_1" fact="-1.2898"/>
                <dgm:constr type="ctrY" for="ch" forName="picture_6" refType="h" refFor="ch" refForName="picture_1" fact="0.773"/>
                <dgm:constr type="r" for="ch" forName="line_6" refType="ctrX" refFor="ch" refForName="picture_1"/>
                <dgm:constr type="h" for="ch" forName="line_6"/>
                <dgm:constr type="l" for="ch" forName="line_6" refType="ctrX" refFor="ch" refForName="picture_6"/>
                <dgm:constr type="ctrY" for="ch" forName="line_6" refType="ctrY" refFor="ch" refForName="picture_6"/>
                <dgm:constr type="l" for="ch" forName="textparent_6"/>
                <dgm:constr type="h" for="ch" forName="textparent_6" refType="h" refFor="ch" refForName="picture_6"/>
                <dgm:constr type="r" for="ch" forName="textparent_6" refType="l" refFor="ch" refForName="picture_6"/>
                <dgm:constr type="ctrY" for="ch" forName="textparent_6" refType="ctrY" refFor="ch" refForName="picture_6"/>
                <dgm:constr type="primFontSz" for="des" forName="text_6" refType="primFontSz" refFor="des" refForName="text_2" op="equ"/>
                <dgm:constr type="w" for="ch" forName="picture_7" refType="w" refFor="ch" refForName="picture_1" fact="0.15"/>
                <dgm:constr type="h" for="ch" forName="picture_7" refType="h" refFor="ch" refForName="picture_1" fact="0.15"/>
                <dgm:constr type="r" for="ch" forName="picture_7" refType="w"/>
                <dgm:constr type="rOff" for="ch" forName="picture_7" refType="w" refFor="ch" refForName="picture_1" fact="-1.4363"/>
                <dgm:constr type="ctrY" for="ch" forName="picture_7" refType="h" refFor="ch" refForName="picture_1" fact="0.925"/>
                <dgm:constr type="r" for="ch" forName="line_7" refType="ctrX" refFor="ch" refForName="picture_1"/>
                <dgm:constr type="h" for="ch" forName="line_7"/>
                <dgm:constr type="l" for="ch" forName="line_7" refType="ctrX" refFor="ch" refForName="picture_7"/>
                <dgm:constr type="ctrY" for="ch" forName="line_7" refType="ctrY" refFor="ch" refForName="picture_7"/>
                <dgm:constr type="l" for="ch" forName="textparent_7"/>
                <dgm:constr type="h" for="ch" forName="textparent_7" refType="h" refFor="ch" refForName="picture_7"/>
                <dgm:constr type="r" for="ch" forName="textparent_7" refType="l" refFor="ch" refForName="picture_7"/>
                <dgm:constr type="ctrY" for="ch" forName="textparent_7" refType="ctrY" refFor="ch" refForName="picture_7"/>
                <dgm:constr type="primFontSz" for="des" forName="text_7" refType="primFontSz" refFor="des" refForName="text_2" op="equ"/>
              </dgm:constrLst>
            </dgm:else>
          </dgm:choose>
        </dgm:else>
      </dgm:choose>
      <dgm:forEach name="wrapper" axis="self" ptType="parTrans">
        <dgm:forEach name="wrapper2" axis="self" ptType="sibTrans" st="2">
          <dgm:forEach name="pictureRepeat" axis="self">
            <dgm:layoutNode name="pictureRepeatNode" styleLbl="alignImgPlace1">
              <dgm:alg type="sp"/>
              <dgm:shape xmlns:r="http://schemas.openxmlformats.org/officeDocument/2006/relationships" type="ellipse" r:blip="" blipPhldr="1">
                <dgm:adjLst/>
              </dgm:shape>
              <dgm:presOf axis="self"/>
            </dgm:layoutNode>
          </dgm:forEach>
        </dgm:forEach>
      </dgm:forEach>
      <dgm:forEach name="Name28" axis="ch" ptType="sibTrans" hideLastTrans="0" cnt="1">
        <dgm:layoutNode name="picture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9" ref="pictureRepeat"/>
        </dgm:layoutNode>
      </dgm:forEach>
      <dgm:forEach name="Name30" axis="ch" ptType="node" cnt="1">
        <dgm:layoutNode name="text_1" styleLbl="node1">
          <dgm:varLst>
            <dgm:bulletEnabled val="1"/>
          </dgm:varLst>
          <dgm:alg type="tx">
            <dgm:param type="txAnchorVert" val="b"/>
            <dgm:param type="txAnchorVertCh" val="b"/>
            <dgm:param type="parTxRTLAlign" val="r"/>
            <dgm:param type="shpTxRTLAlignCh" val="r"/>
          </dgm:alg>
          <dgm:shape xmlns:r="http://schemas.openxmlformats.org/officeDocument/2006/relationships" type="rect" r:blip="" hideGeom="1">
            <dgm:adjLst/>
          </dgm:shape>
          <dgm:presOf axis="desOrSelf" ptType="node"/>
          <dgm:constrLst>
            <dgm:constr type="primFontSz" val="65"/>
            <dgm:constr type="lMarg"/>
            <dgm:constr type="rMarg"/>
            <dgm:constr type="tMarg"/>
            <dgm:constr type="bMarg"/>
          </dgm:constrLst>
          <dgm:ruleLst>
            <dgm:rule type="primFontSz" val="5" fact="NaN" max="NaN"/>
          </dgm:ruleLst>
        </dgm:layoutNode>
      </dgm:forEach>
      <dgm:forEach name="Name31" axis="ch" ptType="sibTrans" hideLastTrans="0" st="2" cnt="1">
        <dgm:layoutNode name="picture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2" ref="pictureRepeat"/>
        </dgm:layoutNode>
      </dgm:forEach>
      <dgm:forEach name="Name33" axis="ch" ptType="node" st="2" cnt="1">
        <dgm:layoutNode name="line_2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2">
          <dgm:choose name="Name34">
            <dgm:if name="Name35" func="var" arg="dir" op="equ" val="norm">
              <dgm:alg type="lin">
                <dgm:param type="horzAlign" val="l"/>
              </dgm:alg>
            </dgm:if>
            <dgm:else name="Name36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2" refType="w"/>
            <dgm:constr type="h" for="ch" forName="text_2" refType="h"/>
          </dgm:constrLst>
          <dgm:presOf/>
          <dgm:layoutNode name="text_2" styleLbl="revTx">
            <dgm:varLst>
              <dgm:bulletEnabled val="1"/>
            </dgm:varLst>
            <dgm:choose name="Name37">
              <dgm:if name="Name38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39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0" axis="ch" ptType="sibTrans" hideLastTrans="0" st="3" cnt="1">
        <dgm:layoutNode name="picture_3">
          <dgm:alg type="sp"/>
          <dgm:shape xmlns:r="http://schemas.openxmlformats.org/officeDocument/2006/relationships" r:blip="">
            <dgm:adjLst/>
          </dgm:shape>
          <dgm:presOf/>
          <dgm:constrLst/>
          <dgm:forEach name="Name41" ref="pictureRepeat"/>
        </dgm:layoutNode>
      </dgm:forEach>
      <dgm:forEach name="Name42" axis="ch" ptType="node" st="3" cnt="1">
        <dgm:layoutNode name="line_3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3">
          <dgm:choose name="Name43">
            <dgm:if name="Name44" func="var" arg="dir" op="equ" val="norm">
              <dgm:alg type="lin">
                <dgm:param type="horzAlign" val="l"/>
              </dgm:alg>
            </dgm:if>
            <dgm:else name="Name45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3" refType="w"/>
            <dgm:constr type="h" for="ch" forName="text_3" refType="h"/>
          </dgm:constrLst>
          <dgm:presOf/>
          <dgm:layoutNode name="text_3" styleLbl="revTx">
            <dgm:varLst>
              <dgm:bulletEnabled val="1"/>
            </dgm:varLst>
            <dgm:choose name="Name46">
              <dgm:if name="Name47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48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49" axis="ch" ptType="sibTrans" hideLastTrans="0" st="4" cnt="1">
        <dgm:layoutNode name="picture_4">
          <dgm:alg type="sp"/>
          <dgm:shape xmlns:r="http://schemas.openxmlformats.org/officeDocument/2006/relationships" r:blip="">
            <dgm:adjLst/>
          </dgm:shape>
          <dgm:presOf/>
          <dgm:constrLst/>
          <dgm:forEach name="Name50" ref="pictureRepeat"/>
        </dgm:layoutNode>
      </dgm:forEach>
      <dgm:forEach name="Name51" axis="ch" ptType="node" st="4" cnt="1">
        <dgm:layoutNode name="line_4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4">
          <dgm:choose name="Name52">
            <dgm:if name="Name53" func="var" arg="dir" op="equ" val="norm">
              <dgm:alg type="lin">
                <dgm:param type="horzAlign" val="l"/>
              </dgm:alg>
            </dgm:if>
            <dgm:else name="Name54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4" refType="w"/>
            <dgm:constr type="h" for="ch" forName="text_4" refType="h"/>
          </dgm:constrLst>
          <dgm:presOf/>
          <dgm:layoutNode name="text_4" styleLbl="revTx">
            <dgm:varLst>
              <dgm:bulletEnabled val="1"/>
            </dgm:varLst>
            <dgm:choose name="Name55">
              <dgm:if name="Name56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57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58" axis="ch" ptType="sibTrans" hideLastTrans="0" st="5" cnt="1">
        <dgm:layoutNode name="picture_5">
          <dgm:alg type="sp"/>
          <dgm:shape xmlns:r="http://schemas.openxmlformats.org/officeDocument/2006/relationships" r:blip="">
            <dgm:adjLst/>
          </dgm:shape>
          <dgm:presOf/>
          <dgm:constrLst/>
          <dgm:forEach name="Name59" ref="pictureRepeat"/>
        </dgm:layoutNode>
      </dgm:forEach>
      <dgm:forEach name="Name60" axis="ch" ptType="node" st="5" cnt="1">
        <dgm:layoutNode name="line_5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5">
          <dgm:choose name="Name61">
            <dgm:if name="Name62" func="var" arg="dir" op="equ" val="norm">
              <dgm:alg type="lin">
                <dgm:param type="horzAlign" val="l"/>
              </dgm:alg>
            </dgm:if>
            <dgm:else name="Name63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5" refType="w"/>
            <dgm:constr type="h" for="ch" forName="text_5" refType="h"/>
          </dgm:constrLst>
          <dgm:presOf/>
          <dgm:layoutNode name="text_5" styleLbl="revTx">
            <dgm:varLst>
              <dgm:bulletEnabled val="1"/>
            </dgm:varLst>
            <dgm:choose name="Name64">
              <dgm:if name="Name65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66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67" axis="ch" ptType="sibTrans" hideLastTrans="0" st="6" cnt="1">
        <dgm:layoutNode name="picture_6">
          <dgm:alg type="sp"/>
          <dgm:shape xmlns:r="http://schemas.openxmlformats.org/officeDocument/2006/relationships" r:blip="">
            <dgm:adjLst/>
          </dgm:shape>
          <dgm:presOf/>
          <dgm:constrLst/>
          <dgm:forEach name="Name68" ref="pictureRepeat"/>
        </dgm:layoutNode>
      </dgm:forEach>
      <dgm:forEach name="Name69" axis="ch" ptType="node" st="6" cnt="1">
        <dgm:layoutNode name="line_6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6">
          <dgm:choose name="Name70">
            <dgm:if name="Name71" func="var" arg="dir" op="equ" val="norm">
              <dgm:alg type="lin">
                <dgm:param type="horzAlign" val="l"/>
              </dgm:alg>
            </dgm:if>
            <dgm:else name="Name72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6" refType="w"/>
            <dgm:constr type="h" for="ch" forName="text_6" refType="h"/>
          </dgm:constrLst>
          <dgm:presOf/>
          <dgm:layoutNode name="text_6" styleLbl="revTx">
            <dgm:varLst>
              <dgm:bulletEnabled val="1"/>
            </dgm:varLst>
            <dgm:choose name="Name73">
              <dgm:if name="Name74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75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  <dgm:forEach name="Name76" axis="ch" ptType="sibTrans" hideLastTrans="0" st="7" cnt="1">
        <dgm:layoutNode name="picture_7">
          <dgm:alg type="sp"/>
          <dgm:shape xmlns:r="http://schemas.openxmlformats.org/officeDocument/2006/relationships" r:blip="">
            <dgm:adjLst/>
          </dgm:shape>
          <dgm:presOf/>
          <dgm:constrLst/>
          <dgm:forEach name="Name77" ref="pictureRepeat"/>
        </dgm:layoutNode>
      </dgm:forEach>
      <dgm:forEach name="Name78" axis="ch" ptType="node" st="7" cnt="1">
        <dgm:layoutNode name="line_7" styleLbl="parChTrans1D1">
          <dgm:alg type="sp"/>
          <dgm:shape xmlns:r="http://schemas.openxmlformats.org/officeDocument/2006/relationships" type="line" r:blip="" zOrderOff="-100">
            <dgm:adjLst/>
          </dgm:shape>
          <dgm:presOf/>
        </dgm:layoutNode>
        <dgm:layoutNode name="textparent_7">
          <dgm:choose name="Name79">
            <dgm:if name="Name80" func="var" arg="dir" op="equ" val="norm">
              <dgm:alg type="lin">
                <dgm:param type="horzAlign" val="l"/>
              </dgm:alg>
            </dgm:if>
            <dgm:else name="Name81">
              <dgm:alg type="lin">
                <dgm:param type="horzAlign" val="r"/>
              </dgm:alg>
            </dgm:else>
          </dgm:choose>
          <dgm:shape xmlns:r="http://schemas.openxmlformats.org/officeDocument/2006/relationships" type="rect" r:blip="" hideGeom="1">
            <dgm:adjLst/>
          </dgm:shape>
          <dgm:constrLst>
            <dgm:constr type="userW" for="ch" forName="text_7" refType="w"/>
            <dgm:constr type="h" for="ch" forName="text_7" refType="h"/>
          </dgm:constrLst>
          <dgm:presOf/>
          <dgm:layoutNode name="text_7" styleLbl="revTx">
            <dgm:varLst>
              <dgm:bulletEnabled val="1"/>
            </dgm:varLst>
            <dgm:choose name="Name82">
              <dgm:if name="Name83" func="var" arg="dir" op="equ" val="norm">
                <dgm:alg type="tx">
                  <dgm:param type="parTxLTRAlign" val="l"/>
                  <dgm:param type="shpTxLTRAlignCh" val="l"/>
                  <dgm:param type="parTxRTLAlign" val="r"/>
                  <dgm:param type="shpTxRTLAlignCh" val="r"/>
                </dgm:alg>
              </dgm:if>
              <dgm:else name="Name84">
                <dgm:alg type="tx">
                  <dgm:param type="parTxLTRAlign" val="r"/>
                  <dgm:param type="shpTxLTRAlignCh" val="r"/>
                  <dgm:param type="parTxRTLAlign" val="r"/>
                  <dgm:param type="shpTxRTLAlignCh" val="r"/>
                </dgm:alg>
              </dgm:else>
            </dgm:choose>
            <dgm:shape xmlns:r="http://schemas.openxmlformats.org/officeDocument/2006/relationships" type="rect" r:blip="">
              <dgm:adjLst/>
            </dgm:shape>
            <dgm:presOf axis="desOrSelf" ptType="node"/>
            <dgm:constrLst>
              <dgm:constr type="userW"/>
              <dgm:constr type="w" refType="userW" fact="0.1"/>
              <dgm:constr type="lMarg" refType="primFontSz" fact="0.3"/>
              <dgm:constr type="rMarg" refType="primFontSz" fact="0.3"/>
              <dgm:constr type="tMarg"/>
              <dgm:constr type="bMarg"/>
            </dgm:constrLst>
            <dgm:ruleLst>
              <dgm:rule type="w" val="NaN" fact="1" max="NaN"/>
              <dgm:rule type="primFontSz" val="5" fact="NaN" max="NaN"/>
            </dgm:ruleLst>
          </dgm:layoutNode>
        </dgm:layoutNod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FDA074-F279-4682-A20B-72DA2C31B4A2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31786A-BE77-4554-B817-0693973D3C25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153517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Formatvorlage des Untertitelmasters durch Klicken bearbeiten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5785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0632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368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53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8342" y="-963827"/>
            <a:ext cx="5339879" cy="9127998"/>
          </a:xfrm>
          <a:prstGeom prst="rect">
            <a:avLst/>
          </a:prstGeom>
          <a:effectLst/>
        </p:spPr>
      </p:pic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1386" y="1512392"/>
            <a:ext cx="1942648" cy="3960529"/>
          </a:xfrm>
          <a:prstGeom prst="rect">
            <a:avLst/>
          </a:prstGeom>
          <a:effectLst/>
        </p:spPr>
      </p:pic>
      <p:sp>
        <p:nvSpPr>
          <p:cNvPr id="12" name="Picture Placeholder 2"/>
          <p:cNvSpPr>
            <a:spLocks noGrp="1"/>
          </p:cNvSpPr>
          <p:nvPr>
            <p:ph type="pic" sz="quarter" idx="12" hasCustomPrompt="1"/>
          </p:nvPr>
        </p:nvSpPr>
        <p:spPr>
          <a:xfrm>
            <a:off x="3069988" y="1999166"/>
            <a:ext cx="1727361" cy="3007952"/>
          </a:xfrm>
          <a:prstGeom prst="rect">
            <a:avLst/>
          </a:prstGeom>
          <a:pattFill prst="pct5">
            <a:fgClr>
              <a:schemeClr val="tx1"/>
            </a:fgClr>
            <a:bgClr>
              <a:schemeClr val="bg1">
                <a:lumMod val="85000"/>
              </a:schemeClr>
            </a:bgClr>
          </a:pattFill>
        </p:spPr>
        <p:txBody>
          <a:bodyPr anchor="ctr"/>
          <a:lstStyle>
            <a:lvl1pPr marL="0" indent="0" algn="ctr">
              <a:buNone/>
              <a:defRPr sz="1600" b="0" i="0">
                <a:latin typeface="Source Sans Pro" charset="0"/>
                <a:ea typeface="Source Sans Pro" charset="0"/>
                <a:cs typeface="Source Sans Pro" charset="0"/>
              </a:defRPr>
            </a:lvl1pPr>
          </a:lstStyle>
          <a:p>
            <a:r>
              <a:rPr lang="en-US"/>
              <a:t>Drag &amp; Drop Image</a:t>
            </a:r>
          </a:p>
        </p:txBody>
      </p:sp>
    </p:spTree>
    <p:extLst>
      <p:ext uri="{BB962C8B-B14F-4D97-AF65-F5344CB8AC3E}">
        <p14:creationId xmlns:p14="http://schemas.microsoft.com/office/powerpoint/2010/main" val="395295303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432">
          <p15:clr>
            <a:srgbClr val="FBAE40"/>
          </p15:clr>
        </p15:guide>
        <p15:guide id="3" pos="7248">
          <p15:clr>
            <a:srgbClr val="FBAE40"/>
          </p15:clr>
        </p15:guide>
        <p15:guide id="4" orient="horz" pos="432">
          <p15:clr>
            <a:srgbClr val="FBAE40"/>
          </p15:clr>
        </p15:guide>
        <p15:guide id="5" orient="horz" pos="3888">
          <p15:clr>
            <a:srgbClr val="FBAE40"/>
          </p15:clr>
        </p15:guide>
        <p15:guide id="6" pos="3840">
          <p15:clr>
            <a:srgbClr val="FBAE40"/>
          </p15:clr>
        </p15:guide>
        <p15:guide id="7" pos="1128">
          <p15:clr>
            <a:srgbClr val="FBAE40"/>
          </p15:clr>
        </p15:guide>
        <p15:guide id="8" pos="6552">
          <p15:clr>
            <a:srgbClr val="FBAE40"/>
          </p15:clr>
        </p15:guide>
        <p15:guide id="9" orient="horz" pos="192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4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64"/>
          <p:cNvSpPr>
            <a:spLocks noGrp="1"/>
          </p:cNvSpPr>
          <p:nvPr>
            <p:ph type="title"/>
          </p:nvPr>
        </p:nvSpPr>
        <p:spPr>
          <a:xfrm>
            <a:off x="1790700" y="1042859"/>
            <a:ext cx="8610600" cy="495486"/>
          </a:xfrm>
          <a:prstGeom prst="rect">
            <a:avLst/>
          </a:prstGeom>
        </p:spPr>
        <p:txBody>
          <a:bodyPr/>
          <a:lstStyle>
            <a:lvl1pPr algn="ctr">
              <a:defRPr sz="3200" b="0" i="0">
                <a:latin typeface="Titillium" charset="0"/>
                <a:ea typeface="Titillium" charset="0"/>
                <a:cs typeface="Titillium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29020578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6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66036504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  <p15:guide id="3" pos="1128">
          <p15:clr>
            <a:srgbClr val="FBAE40"/>
          </p15:clr>
        </p15:guide>
        <p15:guide id="4" pos="6552">
          <p15:clr>
            <a:srgbClr val="FBAE40"/>
          </p15:clr>
        </p15:guide>
        <p15:guide id="5" orient="horz" pos="480">
          <p15:clr>
            <a:srgbClr val="FBAE40"/>
          </p15:clr>
        </p15:guide>
        <p15:guide id="6" orient="horz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>
              <a:defRPr sz="4000"/>
            </a:lvl1pPr>
            <a:lvl2pPr>
              <a:defRPr sz="3600"/>
            </a:lvl2pPr>
            <a:lvl3pPr>
              <a:defRPr sz="3200"/>
            </a:lvl3pPr>
            <a:lvl4pPr>
              <a:defRPr sz="2800"/>
            </a:lvl4pPr>
            <a:lvl5pPr>
              <a:defRPr sz="2800"/>
            </a:lvl5pPr>
          </a:lstStyle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58620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0425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556670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5" name="Textplatzhalt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24377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91299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57538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Inhaltsplatzhalt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1292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Formatvorlagen des Textmasters bearbeiten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F65C17-5E8C-40C1-B8BE-0B12EC4A0BA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52466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Titelmasterformat durch Klicken bearbeiten</a:t>
            </a:r>
            <a:endParaRPr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 dirty="0"/>
              <a:t>Formatvorlagen des Textmasters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AF65C17-5E8C-40C1-B8BE-0B12EC4A0BAE}" type="datetimeFigureOut">
              <a:rPr lang="en-US" smtClean="0"/>
              <a:t>11/28/2017</a:t>
            </a:fld>
            <a:endParaRPr lang="en-US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77BA29-0A06-4652-9BAF-F9283C21CAD2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2574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3" r:id="rId1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4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image" Target="../media/image15.jpg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3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1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jpeg"/><Relationship Id="rId1" Type="http://schemas.openxmlformats.org/officeDocument/2006/relationships/slideLayout" Target="../slideLayouts/slideLayout1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eg"/><Relationship Id="rId1" Type="http://schemas.openxmlformats.org/officeDocument/2006/relationships/slideLayout" Target="../slideLayouts/slideLayout14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10"/>
          <p:cNvSpPr txBox="1"/>
          <p:nvPr/>
        </p:nvSpPr>
        <p:spPr>
          <a:xfrm>
            <a:off x="6448720" y="2763986"/>
            <a:ext cx="4733630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3600" dirty="0">
                <a:latin typeface="Titillium Light" charset="0"/>
                <a:ea typeface="Titillium Light" charset="0"/>
                <a:cs typeface="Titillium Light" charset="0"/>
              </a:rPr>
              <a:t>P</a:t>
            </a:r>
            <a:r>
              <a:rPr lang="en-US" sz="3600" dirty="0">
                <a:latin typeface="Titillium Light" charset="0"/>
                <a:ea typeface="Titillium Light" charset="0"/>
                <a:cs typeface="Titillium Light" charset="0"/>
              </a:rPr>
              <a:t>raxisprojekt WAI Wintersemester 2017-18</a:t>
            </a:r>
          </a:p>
        </p:txBody>
      </p:sp>
      <p:sp>
        <p:nvSpPr>
          <p:cNvPr id="27" name="TextBox 11"/>
          <p:cNvSpPr txBox="1"/>
          <p:nvPr/>
        </p:nvSpPr>
        <p:spPr>
          <a:xfrm>
            <a:off x="6448720" y="3753680"/>
            <a:ext cx="4706417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1000" spc="300" dirty="0">
                <a:latin typeface="Titillium" charset="0"/>
                <a:ea typeface="Titillium" charset="0"/>
                <a:cs typeface="Titillium" charset="0"/>
              </a:rPr>
              <a:t>LARS WALTER, ANDREAS ROMMEL</a:t>
            </a:r>
            <a:r>
              <a:rPr lang="en-US" sz="1000" spc="300" dirty="0">
                <a:latin typeface="Titillium" charset="0"/>
                <a:ea typeface="Titillium" charset="0"/>
                <a:cs typeface="Titillium" charset="0"/>
              </a:rPr>
              <a:t>, LENA SERDARUSIC</a:t>
            </a:r>
          </a:p>
        </p:txBody>
      </p:sp>
      <p:sp>
        <p:nvSpPr>
          <p:cNvPr id="3" name="Rechteck 2"/>
          <p:cNvSpPr/>
          <p:nvPr/>
        </p:nvSpPr>
        <p:spPr bwMode="auto">
          <a:xfrm>
            <a:off x="599607" y="569626"/>
            <a:ext cx="1004341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 bwMode="auto">
          <a:xfrm>
            <a:off x="599607" y="5998876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17" name="Bildplatzhalter 1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8BDDBD8A-4135-441F-812A-70A71C48FA1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r="14618"/>
          <a:stretch>
            <a:fillRect/>
          </a:stretch>
        </p:blipFill>
        <p:spPr>
          <a:xfrm>
            <a:off x="3146189" y="2073989"/>
            <a:ext cx="1620988" cy="2822718"/>
          </a:xfrm>
        </p:spPr>
      </p:pic>
    </p:spTree>
    <p:extLst>
      <p:ext uri="{BB962C8B-B14F-4D97-AF65-F5344CB8AC3E}">
        <p14:creationId xmlns:p14="http://schemas.microsoft.com/office/powerpoint/2010/main" val="82919678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6F66A7D-7F33-4235-8837-ADFC7015A9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1E7166B-CF5A-492C-A746-1E76F49D906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Platzhalter Andy</a:t>
            </a:r>
          </a:p>
        </p:txBody>
      </p:sp>
    </p:spTree>
    <p:extLst>
      <p:ext uri="{BB962C8B-B14F-4D97-AF65-F5344CB8AC3E}">
        <p14:creationId xmlns:p14="http://schemas.microsoft.com/office/powerpoint/2010/main" val="23398393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52CC39-260D-4AFA-AB6C-7A822DF50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81"/>
          <a:stretch/>
        </p:blipFill>
        <p:spPr>
          <a:xfrm rot="5400000">
            <a:off x="-2735965" y="2715341"/>
            <a:ext cx="6858002" cy="1427319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845E3EAC-A874-43A8-892C-EB9A75B3BD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2333" y="1705408"/>
            <a:ext cx="6807334" cy="4986683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6E1DA200-DC6C-4334-863C-4877DE56B854}"/>
              </a:ext>
            </a:extLst>
          </p:cNvPr>
          <p:cNvSpPr txBox="1"/>
          <p:nvPr/>
        </p:nvSpPr>
        <p:spPr>
          <a:xfrm>
            <a:off x="2102077" y="602706"/>
            <a:ext cx="632630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Konzept &amp; </a:t>
            </a:r>
            <a:r>
              <a:rPr lang="de-DE" sz="5400" dirty="0" err="1">
                <a:latin typeface="Titillium Light" charset="0"/>
                <a:ea typeface="Titillium Light" charset="0"/>
                <a:cs typeface="Titillium Light" charset="0"/>
              </a:rPr>
              <a:t>Wireframes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2BCE0870-628A-4539-998B-8FF4EC8B7C63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Servlets&amp; JSP Pools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287989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2050" name="Picture 2" descr="Modern abstract sculpture of metal net structure against white background, San Francisco Museum of Modern Art">
            <a:extLst>
              <a:ext uri="{FF2B5EF4-FFF2-40B4-BE49-F238E27FC236}">
                <a16:creationId xmlns:a16="http://schemas.microsoft.com/office/drawing/2014/main" id="{42BCC77D-E5C5-4099-B31D-166B5914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4" r="34843"/>
          <a:stretch/>
        </p:blipFill>
        <p:spPr bwMode="auto">
          <a:xfrm>
            <a:off x="-1" y="1"/>
            <a:ext cx="156754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3D982224-85DF-4067-B5BB-E06721F4ABA7}"/>
              </a:ext>
            </a:extLst>
          </p:cNvPr>
          <p:cNvSpPr txBox="1"/>
          <p:nvPr/>
        </p:nvSpPr>
        <p:spPr>
          <a:xfrm>
            <a:off x="2102077" y="602706"/>
            <a:ext cx="7134688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Datenbankanbindung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F659B2F-E6B0-45FD-A7D9-C766CF159FDD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ALLGEMEIN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7D38A40-D35E-45D1-B2C7-692C6A462E76}"/>
              </a:ext>
            </a:extLst>
          </p:cNvPr>
          <p:cNvSpPr txBox="1"/>
          <p:nvPr/>
        </p:nvSpPr>
        <p:spPr>
          <a:xfrm>
            <a:off x="2093885" y="2481327"/>
            <a:ext cx="9072811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DAO für jede Datenbanktabelle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Datenbank besteht aus 3 Tabellen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users</a:t>
            </a:r>
            <a:endParaRPr lang="de-D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</a:t>
            </a:r>
            <a:endParaRPr lang="de-DE" sz="2400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</a:t>
            </a:r>
            <a:endParaRPr lang="de-DE" sz="2400" dirty="0">
              <a:latin typeface="Titillium"/>
            </a:endParaRPr>
          </a:p>
        </p:txBody>
      </p:sp>
    </p:spTree>
    <p:extLst>
      <p:ext uri="{BB962C8B-B14F-4D97-AF65-F5344CB8AC3E}">
        <p14:creationId xmlns:p14="http://schemas.microsoft.com/office/powerpoint/2010/main" val="40574508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2050" name="Picture 2" descr="Modern abstract sculpture of metal net structure against white background, San Francisco Museum of Modern Art">
            <a:extLst>
              <a:ext uri="{FF2B5EF4-FFF2-40B4-BE49-F238E27FC236}">
                <a16:creationId xmlns:a16="http://schemas.microsoft.com/office/drawing/2014/main" id="{42BCC77D-E5C5-4099-B31D-166B5914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4" r="34843"/>
          <a:stretch/>
        </p:blipFill>
        <p:spPr bwMode="auto">
          <a:xfrm>
            <a:off x="-1" y="1"/>
            <a:ext cx="156754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3D982224-85DF-4067-B5BB-E06721F4ABA7}"/>
              </a:ext>
            </a:extLst>
          </p:cNvPr>
          <p:cNvSpPr txBox="1"/>
          <p:nvPr/>
        </p:nvSpPr>
        <p:spPr>
          <a:xfrm>
            <a:off x="2102077" y="602706"/>
            <a:ext cx="7134688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Datenbankanbindung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F659B2F-E6B0-45FD-A7D9-C766CF159FDD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NUTZERDATENBANK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7D38A40-D35E-45D1-B2C7-692C6A462E76}"/>
              </a:ext>
            </a:extLst>
          </p:cNvPr>
          <p:cNvSpPr txBox="1"/>
          <p:nvPr/>
        </p:nvSpPr>
        <p:spPr>
          <a:xfrm>
            <a:off x="2093885" y="2481327"/>
            <a:ext cx="907281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Verwaltung der Nutzer und deren Rechte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Aufbau: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FDF839CA-A02B-4FA9-ACDC-732686EC921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2247"/>
          <a:stretch/>
        </p:blipFill>
        <p:spPr>
          <a:xfrm>
            <a:off x="3591360" y="3422909"/>
            <a:ext cx="6659934" cy="2482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24668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2050" name="Picture 2" descr="Modern abstract sculpture of metal net structure against white background, San Francisco Museum of Modern Art">
            <a:extLst>
              <a:ext uri="{FF2B5EF4-FFF2-40B4-BE49-F238E27FC236}">
                <a16:creationId xmlns:a16="http://schemas.microsoft.com/office/drawing/2014/main" id="{42BCC77D-E5C5-4099-B31D-166B5914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4" r="34843"/>
          <a:stretch/>
        </p:blipFill>
        <p:spPr bwMode="auto">
          <a:xfrm>
            <a:off x="-1" y="1"/>
            <a:ext cx="156754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3D982224-85DF-4067-B5BB-E06721F4ABA7}"/>
              </a:ext>
            </a:extLst>
          </p:cNvPr>
          <p:cNvSpPr txBox="1"/>
          <p:nvPr/>
        </p:nvSpPr>
        <p:spPr>
          <a:xfrm>
            <a:off x="2102077" y="602706"/>
            <a:ext cx="7134688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Datenbankanbindung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F659B2F-E6B0-45FD-A7D9-C766CF159FDD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KAMERADATENBANK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7D38A40-D35E-45D1-B2C7-692C6A462E76}"/>
              </a:ext>
            </a:extLst>
          </p:cNvPr>
          <p:cNvSpPr txBox="1"/>
          <p:nvPr/>
        </p:nvSpPr>
        <p:spPr>
          <a:xfrm>
            <a:off x="2093885" y="2481327"/>
            <a:ext cx="9072811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Notwendig für Bearbeitung der vorhandenen Kameras und das Hinzufügen neuer Kameras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Aufbau: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96DF755-3AD0-4DA6-A0B1-C764D218B9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79060" y="3735294"/>
            <a:ext cx="8813333" cy="25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52241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2050" name="Picture 2" descr="Modern abstract sculpture of metal net structure against white background, San Francisco Museum of Modern Art">
            <a:extLst>
              <a:ext uri="{FF2B5EF4-FFF2-40B4-BE49-F238E27FC236}">
                <a16:creationId xmlns:a16="http://schemas.microsoft.com/office/drawing/2014/main" id="{42BCC77D-E5C5-4099-B31D-166B5914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4" r="34843"/>
          <a:stretch/>
        </p:blipFill>
        <p:spPr bwMode="auto">
          <a:xfrm>
            <a:off x="-1" y="1"/>
            <a:ext cx="156754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3D982224-85DF-4067-B5BB-E06721F4ABA7}"/>
              </a:ext>
            </a:extLst>
          </p:cNvPr>
          <p:cNvSpPr txBox="1"/>
          <p:nvPr/>
        </p:nvSpPr>
        <p:spPr>
          <a:xfrm>
            <a:off x="2102077" y="602706"/>
            <a:ext cx="7134688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Datenbankanbindung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F659B2F-E6B0-45FD-A7D9-C766CF159FDD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BILDERDATENBANK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7D38A40-D35E-45D1-B2C7-692C6A462E76}"/>
              </a:ext>
            </a:extLst>
          </p:cNvPr>
          <p:cNvSpPr txBox="1"/>
          <p:nvPr/>
        </p:nvSpPr>
        <p:spPr>
          <a:xfrm>
            <a:off x="2093885" y="2481327"/>
            <a:ext cx="9072811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Speicherung der Bildinformationen und des Speicherortes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de-DE" sz="2400" dirty="0"/>
              <a:t>Aufbau: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C286347-2274-43E1-BB74-FEF37773BE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27952" y="3352386"/>
            <a:ext cx="8338744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38223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2050" name="Picture 2" descr="Modern abstract sculpture of metal net structure against white background, San Francisco Museum of Modern Art">
            <a:extLst>
              <a:ext uri="{FF2B5EF4-FFF2-40B4-BE49-F238E27FC236}">
                <a16:creationId xmlns:a16="http://schemas.microsoft.com/office/drawing/2014/main" id="{42BCC77D-E5C5-4099-B31D-166B591484C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194" r="34843"/>
          <a:stretch/>
        </p:blipFill>
        <p:spPr bwMode="auto">
          <a:xfrm>
            <a:off x="-1" y="1"/>
            <a:ext cx="1567543" cy="6857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3D982224-85DF-4067-B5BB-E06721F4ABA7}"/>
              </a:ext>
            </a:extLst>
          </p:cNvPr>
          <p:cNvSpPr txBox="1"/>
          <p:nvPr/>
        </p:nvSpPr>
        <p:spPr>
          <a:xfrm>
            <a:off x="2102077" y="602706"/>
            <a:ext cx="7134688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Datenbankanbindung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3F659B2F-E6B0-45FD-A7D9-C766CF159FDD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DATA ACCES OBJECT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D7D38A40-D35E-45D1-B2C7-692C6A462E76}"/>
              </a:ext>
            </a:extLst>
          </p:cNvPr>
          <p:cNvSpPr txBox="1"/>
          <p:nvPr/>
        </p:nvSpPr>
        <p:spPr>
          <a:xfrm>
            <a:off x="2093885" y="2481327"/>
            <a:ext cx="9072811" cy="4967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Platzhalter für ANDY</a:t>
            </a:r>
          </a:p>
        </p:txBody>
      </p:sp>
    </p:spTree>
    <p:extLst>
      <p:ext uri="{BB962C8B-B14F-4D97-AF65-F5344CB8AC3E}">
        <p14:creationId xmlns:p14="http://schemas.microsoft.com/office/powerpoint/2010/main" val="9856727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36471DB-EFF6-4C6F-B300-DF01ABAAF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1" r="38842"/>
          <a:stretch/>
        </p:blipFill>
        <p:spPr>
          <a:xfrm>
            <a:off x="0" y="0"/>
            <a:ext cx="1604999" cy="6858000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18F06FB1-ED85-4091-81B1-1821B8D0159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0606" y="1608727"/>
            <a:ext cx="10541394" cy="4603385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4C0FEEC4-7925-4E3C-ACF4-6C3C8C115CC7}"/>
              </a:ext>
            </a:extLst>
          </p:cNvPr>
          <p:cNvSpPr txBox="1"/>
          <p:nvPr/>
        </p:nvSpPr>
        <p:spPr>
          <a:xfrm>
            <a:off x="2102077" y="602706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Administration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D96A78F6-D7D7-4486-8836-0E6A38FD6AE6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xxx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74983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E36471DB-EFF6-4C6F-B300-DF01ABAAF3F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5541" r="38842"/>
          <a:stretch/>
        </p:blipFill>
        <p:spPr>
          <a:xfrm>
            <a:off x="0" y="0"/>
            <a:ext cx="1604999" cy="68580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961B66B6-4DA8-412E-BDBA-AC2DF3ADE87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93885" y="1612644"/>
            <a:ext cx="9697356" cy="4877799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AF5A792A-3EEB-4C3B-8403-BFE75E529058}"/>
              </a:ext>
            </a:extLst>
          </p:cNvPr>
          <p:cNvSpPr txBox="1"/>
          <p:nvPr/>
        </p:nvSpPr>
        <p:spPr>
          <a:xfrm>
            <a:off x="2102077" y="602706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Administration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B65D311-B3EE-4831-8387-40D671862CE4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xxx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972629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3AB205-7818-4827-9326-931D5B999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8" r="19931"/>
          <a:stretch/>
        </p:blipFill>
        <p:spPr>
          <a:xfrm>
            <a:off x="0" y="0"/>
            <a:ext cx="1626097" cy="68580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14508E63-BA71-41B9-937A-68244DF241C1}"/>
              </a:ext>
            </a:extLst>
          </p:cNvPr>
          <p:cNvSpPr txBox="1"/>
          <p:nvPr/>
        </p:nvSpPr>
        <p:spPr>
          <a:xfrm>
            <a:off x="2102077" y="602706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Kameraanbindung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0D1B25F5-02FF-48FA-BE2C-CEBEE99A53F3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ALLGEMEIN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4AD4E77-8981-4E40-9981-B89F2BD5F0B6}"/>
              </a:ext>
            </a:extLst>
          </p:cNvPr>
          <p:cNvSpPr txBox="1"/>
          <p:nvPr/>
        </p:nvSpPr>
        <p:spPr>
          <a:xfrm>
            <a:off x="2093885" y="2481327"/>
            <a:ext cx="9072811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latin typeface="Titillium"/>
              </a:rPr>
              <a:t>QuartzScheduler</a:t>
            </a:r>
            <a:r>
              <a:rPr lang="de-DE" sz="2400" dirty="0">
                <a:latin typeface="Titillium"/>
              </a:rPr>
              <a:t> für Zeitintervalle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Ggf. Erstellen der Ordnerstruktur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Speicherung auf dem Dateisystem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Erstellen der Thumbnails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Absetzen von SQL Befehlen und Abfragen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Log-Einträge</a:t>
            </a:r>
          </a:p>
        </p:txBody>
      </p:sp>
    </p:spTree>
    <p:extLst>
      <p:ext uri="{BB962C8B-B14F-4D97-AF65-F5344CB8AC3E}">
        <p14:creationId xmlns:p14="http://schemas.microsoft.com/office/powerpoint/2010/main" val="3275873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0700" y="924697"/>
            <a:ext cx="8610600" cy="495486"/>
          </a:xfrm>
        </p:spPr>
        <p:txBody>
          <a:bodyPr>
            <a:normAutofit fontScale="90000"/>
          </a:bodyPr>
          <a:lstStyle/>
          <a:p>
            <a:r>
              <a:rPr lang="en-US" sz="3600" dirty="0" err="1"/>
              <a:t>Gliederung</a:t>
            </a:r>
            <a:r>
              <a:rPr lang="en-US" sz="3600" dirty="0"/>
              <a:t> (TODO – ANPASSEN)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2252711" y="3004565"/>
            <a:ext cx="1185133" cy="298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KONZEPT &amp;</a:t>
            </a:r>
            <a:b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</a:b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WIREFRAMES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7156801" y="2970933"/>
            <a:ext cx="1170962" cy="298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KAMERA-ANBINDUNG</a:t>
            </a:r>
          </a:p>
        </p:txBody>
      </p:sp>
      <p:sp>
        <p:nvSpPr>
          <p:cNvPr id="15" name="Oval 14"/>
          <p:cNvSpPr/>
          <p:nvPr/>
        </p:nvSpPr>
        <p:spPr>
          <a:xfrm>
            <a:off x="2648576" y="3363861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2</a:t>
            </a:r>
            <a:endParaRPr lang="en-US" sz="1200" dirty="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3" name="Oval 14"/>
          <p:cNvSpPr/>
          <p:nvPr/>
        </p:nvSpPr>
        <p:spPr>
          <a:xfrm>
            <a:off x="4282020" y="3369053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3</a:t>
            </a:r>
          </a:p>
        </p:txBody>
      </p:sp>
      <p:sp>
        <p:nvSpPr>
          <p:cNvPr id="24" name="Oval 14"/>
          <p:cNvSpPr/>
          <p:nvPr/>
        </p:nvSpPr>
        <p:spPr>
          <a:xfrm>
            <a:off x="5899297" y="3353358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4</a:t>
            </a:r>
            <a:endParaRPr lang="en-US" sz="1200" dirty="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5" name="Oval 14"/>
          <p:cNvSpPr/>
          <p:nvPr/>
        </p:nvSpPr>
        <p:spPr>
          <a:xfrm>
            <a:off x="7528457" y="3353357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5</a:t>
            </a:r>
            <a:endParaRPr lang="en-US" sz="1200" dirty="0">
              <a:solidFill>
                <a:schemeClr val="tx1"/>
              </a:solidFill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26" name="Shape 3624"/>
          <p:cNvSpPr/>
          <p:nvPr/>
        </p:nvSpPr>
        <p:spPr>
          <a:xfrm>
            <a:off x="2601805" y="2358362"/>
            <a:ext cx="486943" cy="47509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9755" y="6010"/>
                </a:moveTo>
                <a:lnTo>
                  <a:pt x="18630" y="7136"/>
                </a:lnTo>
                <a:lnTo>
                  <a:pt x="14465" y="2970"/>
                </a:lnTo>
                <a:lnTo>
                  <a:pt x="15590" y="1845"/>
                </a:lnTo>
                <a:cubicBezTo>
                  <a:pt x="15590" y="1845"/>
                  <a:pt x="16391" y="982"/>
                  <a:pt x="17673" y="982"/>
                </a:cubicBezTo>
                <a:cubicBezTo>
                  <a:pt x="19300" y="982"/>
                  <a:pt x="20618" y="2300"/>
                  <a:pt x="20618" y="3927"/>
                </a:cubicBezTo>
                <a:cubicBezTo>
                  <a:pt x="20618" y="4741"/>
                  <a:pt x="20288" y="5477"/>
                  <a:pt x="19755" y="6010"/>
                </a:cubicBezTo>
                <a:moveTo>
                  <a:pt x="7364" y="18402"/>
                </a:moveTo>
                <a:lnTo>
                  <a:pt x="7364" y="14727"/>
                </a:lnTo>
                <a:cubicBezTo>
                  <a:pt x="7364" y="14456"/>
                  <a:pt x="7144" y="14236"/>
                  <a:pt x="6873" y="14236"/>
                </a:cubicBezTo>
                <a:lnTo>
                  <a:pt x="3198" y="14236"/>
                </a:lnTo>
                <a:lnTo>
                  <a:pt x="13770" y="3665"/>
                </a:lnTo>
                <a:lnTo>
                  <a:pt x="17935" y="7830"/>
                </a:lnTo>
                <a:cubicBezTo>
                  <a:pt x="17935" y="7830"/>
                  <a:pt x="7364" y="18402"/>
                  <a:pt x="7364" y="18402"/>
                </a:cubicBezTo>
                <a:close/>
                <a:moveTo>
                  <a:pt x="6382" y="19042"/>
                </a:moveTo>
                <a:lnTo>
                  <a:pt x="2945" y="19845"/>
                </a:lnTo>
                <a:lnTo>
                  <a:pt x="2945" y="18655"/>
                </a:lnTo>
                <a:lnTo>
                  <a:pt x="1755" y="18655"/>
                </a:lnTo>
                <a:lnTo>
                  <a:pt x="2558" y="15218"/>
                </a:lnTo>
                <a:lnTo>
                  <a:pt x="6382" y="15218"/>
                </a:lnTo>
                <a:cubicBezTo>
                  <a:pt x="6382" y="15218"/>
                  <a:pt x="6382" y="19042"/>
                  <a:pt x="6382" y="19042"/>
                </a:cubicBezTo>
                <a:close/>
                <a:moveTo>
                  <a:pt x="17673" y="0"/>
                </a:moveTo>
                <a:cubicBezTo>
                  <a:pt x="16588" y="0"/>
                  <a:pt x="15606" y="439"/>
                  <a:pt x="14896" y="1151"/>
                </a:cubicBezTo>
                <a:lnTo>
                  <a:pt x="1641" y="14405"/>
                </a:lnTo>
                <a:lnTo>
                  <a:pt x="0" y="21600"/>
                </a:lnTo>
                <a:lnTo>
                  <a:pt x="7195" y="19959"/>
                </a:lnTo>
                <a:lnTo>
                  <a:pt x="20449" y="6704"/>
                </a:lnTo>
                <a:cubicBezTo>
                  <a:pt x="21160" y="5994"/>
                  <a:pt x="21600" y="5012"/>
                  <a:pt x="21600" y="3927"/>
                </a:cubicBezTo>
                <a:cubicBezTo>
                  <a:pt x="21600" y="1758"/>
                  <a:pt x="19842" y="0"/>
                  <a:pt x="17673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37" name="Rechteck 36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50" name="Rechteck 49"/>
          <p:cNvSpPr/>
          <p:nvPr/>
        </p:nvSpPr>
        <p:spPr bwMode="auto">
          <a:xfrm>
            <a:off x="599607" y="5998876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003AA3AB-589E-44B0-BAD1-AF2C5C7FC15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62125333"/>
              </p:ext>
            </p:extLst>
          </p:nvPr>
        </p:nvGraphicFramePr>
        <p:xfrm>
          <a:off x="3252073" y="3565756"/>
          <a:ext cx="5644234" cy="414408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39" name="Shape 459">
            <a:extLst>
              <a:ext uri="{FF2B5EF4-FFF2-40B4-BE49-F238E27FC236}">
                <a16:creationId xmlns:a16="http://schemas.microsoft.com/office/drawing/2014/main" id="{DF276656-9A31-4B1B-956C-EBE39BA21DF9}"/>
              </a:ext>
            </a:extLst>
          </p:cNvPr>
          <p:cNvGrpSpPr/>
          <p:nvPr/>
        </p:nvGrpSpPr>
        <p:grpSpPr>
          <a:xfrm>
            <a:off x="7464440" y="2423782"/>
            <a:ext cx="555683" cy="432588"/>
            <a:chOff x="1247825" y="322750"/>
            <a:chExt cx="443300" cy="369000"/>
          </a:xfrm>
          <a:solidFill>
            <a:schemeClr val="tx1"/>
          </a:solidFill>
        </p:grpSpPr>
        <p:sp>
          <p:nvSpPr>
            <p:cNvPr id="40" name="Shape 460">
              <a:extLst>
                <a:ext uri="{FF2B5EF4-FFF2-40B4-BE49-F238E27FC236}">
                  <a16:creationId xmlns:a16="http://schemas.microsoft.com/office/drawing/2014/main" id="{BCBC4258-9AC2-45CC-A3A6-A72D5A888130}"/>
                </a:ext>
              </a:extLst>
            </p:cNvPr>
            <p:cNvSpPr/>
            <p:nvPr/>
          </p:nvSpPr>
          <p:spPr>
            <a:xfrm>
              <a:off x="1247825" y="322750"/>
              <a:ext cx="443300" cy="369000"/>
            </a:xfrm>
            <a:custGeom>
              <a:avLst/>
              <a:gdLst/>
              <a:ahLst/>
              <a:cxnLst/>
              <a:rect l="0" t="0" r="0" b="0"/>
              <a:pathLst>
                <a:path w="17732" h="14760" fill="none" extrusionOk="0">
                  <a:moveTo>
                    <a:pt x="16952" y="2558"/>
                  </a:moveTo>
                  <a:lnTo>
                    <a:pt x="13664" y="2558"/>
                  </a:lnTo>
                  <a:lnTo>
                    <a:pt x="13226" y="755"/>
                  </a:lnTo>
                  <a:lnTo>
                    <a:pt x="13226" y="755"/>
                  </a:lnTo>
                  <a:lnTo>
                    <a:pt x="13177" y="609"/>
                  </a:lnTo>
                  <a:lnTo>
                    <a:pt x="13104" y="463"/>
                  </a:lnTo>
                  <a:lnTo>
                    <a:pt x="13006" y="317"/>
                  </a:lnTo>
                  <a:lnTo>
                    <a:pt x="12885" y="220"/>
                  </a:lnTo>
                  <a:lnTo>
                    <a:pt x="12739" y="122"/>
                  </a:lnTo>
                  <a:lnTo>
                    <a:pt x="12592" y="49"/>
                  </a:lnTo>
                  <a:lnTo>
                    <a:pt x="12446" y="0"/>
                  </a:lnTo>
                  <a:lnTo>
                    <a:pt x="12276" y="0"/>
                  </a:lnTo>
                  <a:lnTo>
                    <a:pt x="5456" y="0"/>
                  </a:lnTo>
                  <a:lnTo>
                    <a:pt x="5456" y="0"/>
                  </a:lnTo>
                  <a:lnTo>
                    <a:pt x="5286" y="0"/>
                  </a:lnTo>
                  <a:lnTo>
                    <a:pt x="5140" y="49"/>
                  </a:lnTo>
                  <a:lnTo>
                    <a:pt x="4994" y="122"/>
                  </a:lnTo>
                  <a:lnTo>
                    <a:pt x="4848" y="220"/>
                  </a:lnTo>
                  <a:lnTo>
                    <a:pt x="4726" y="317"/>
                  </a:lnTo>
                  <a:lnTo>
                    <a:pt x="4628" y="463"/>
                  </a:lnTo>
                  <a:lnTo>
                    <a:pt x="4555" y="609"/>
                  </a:lnTo>
                  <a:lnTo>
                    <a:pt x="4507" y="755"/>
                  </a:lnTo>
                  <a:lnTo>
                    <a:pt x="4068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558"/>
                  </a:lnTo>
                  <a:lnTo>
                    <a:pt x="3240" y="2460"/>
                  </a:lnTo>
                  <a:lnTo>
                    <a:pt x="3216" y="2363"/>
                  </a:lnTo>
                  <a:lnTo>
                    <a:pt x="3167" y="2290"/>
                  </a:lnTo>
                  <a:lnTo>
                    <a:pt x="3094" y="2217"/>
                  </a:lnTo>
                  <a:lnTo>
                    <a:pt x="3045" y="2144"/>
                  </a:lnTo>
                  <a:lnTo>
                    <a:pt x="2948" y="2119"/>
                  </a:lnTo>
                  <a:lnTo>
                    <a:pt x="2850" y="2071"/>
                  </a:lnTo>
                  <a:lnTo>
                    <a:pt x="2753" y="2071"/>
                  </a:lnTo>
                  <a:lnTo>
                    <a:pt x="2047" y="2071"/>
                  </a:lnTo>
                  <a:lnTo>
                    <a:pt x="2047" y="2071"/>
                  </a:lnTo>
                  <a:lnTo>
                    <a:pt x="1949" y="2071"/>
                  </a:lnTo>
                  <a:lnTo>
                    <a:pt x="1852" y="2119"/>
                  </a:lnTo>
                  <a:lnTo>
                    <a:pt x="1779" y="2144"/>
                  </a:lnTo>
                  <a:lnTo>
                    <a:pt x="1706" y="2217"/>
                  </a:lnTo>
                  <a:lnTo>
                    <a:pt x="1633" y="2290"/>
                  </a:lnTo>
                  <a:lnTo>
                    <a:pt x="1608" y="2363"/>
                  </a:lnTo>
                  <a:lnTo>
                    <a:pt x="1560" y="2460"/>
                  </a:lnTo>
                  <a:lnTo>
                    <a:pt x="1560" y="2558"/>
                  </a:lnTo>
                  <a:lnTo>
                    <a:pt x="1560" y="2558"/>
                  </a:lnTo>
                  <a:lnTo>
                    <a:pt x="780" y="2558"/>
                  </a:lnTo>
                  <a:lnTo>
                    <a:pt x="780" y="2558"/>
                  </a:lnTo>
                  <a:lnTo>
                    <a:pt x="634" y="2582"/>
                  </a:lnTo>
                  <a:lnTo>
                    <a:pt x="488" y="2631"/>
                  </a:lnTo>
                  <a:lnTo>
                    <a:pt x="342" y="2679"/>
                  </a:lnTo>
                  <a:lnTo>
                    <a:pt x="220" y="2777"/>
                  </a:lnTo>
                  <a:lnTo>
                    <a:pt x="123" y="2899"/>
                  </a:lnTo>
                  <a:lnTo>
                    <a:pt x="74" y="3045"/>
                  </a:lnTo>
                  <a:lnTo>
                    <a:pt x="25" y="3191"/>
                  </a:lnTo>
                  <a:lnTo>
                    <a:pt x="1" y="3337"/>
                  </a:lnTo>
                  <a:lnTo>
                    <a:pt x="1" y="13980"/>
                  </a:lnTo>
                  <a:lnTo>
                    <a:pt x="1" y="13980"/>
                  </a:lnTo>
                  <a:lnTo>
                    <a:pt x="25" y="14151"/>
                  </a:lnTo>
                  <a:lnTo>
                    <a:pt x="74" y="14297"/>
                  </a:lnTo>
                  <a:lnTo>
                    <a:pt x="123" y="14418"/>
                  </a:lnTo>
                  <a:lnTo>
                    <a:pt x="220" y="14540"/>
                  </a:lnTo>
                  <a:lnTo>
                    <a:pt x="342" y="14638"/>
                  </a:lnTo>
                  <a:lnTo>
                    <a:pt x="488" y="14711"/>
                  </a:lnTo>
                  <a:lnTo>
                    <a:pt x="634" y="14759"/>
                  </a:lnTo>
                  <a:lnTo>
                    <a:pt x="780" y="14759"/>
                  </a:lnTo>
                  <a:lnTo>
                    <a:pt x="16952" y="14759"/>
                  </a:lnTo>
                  <a:lnTo>
                    <a:pt x="16952" y="14759"/>
                  </a:lnTo>
                  <a:lnTo>
                    <a:pt x="17098" y="14759"/>
                  </a:lnTo>
                  <a:lnTo>
                    <a:pt x="17244" y="14711"/>
                  </a:lnTo>
                  <a:lnTo>
                    <a:pt x="17390" y="14638"/>
                  </a:lnTo>
                  <a:lnTo>
                    <a:pt x="17512" y="14540"/>
                  </a:lnTo>
                  <a:lnTo>
                    <a:pt x="17610" y="14418"/>
                  </a:lnTo>
                  <a:lnTo>
                    <a:pt x="17658" y="14297"/>
                  </a:lnTo>
                  <a:lnTo>
                    <a:pt x="17707" y="14151"/>
                  </a:lnTo>
                  <a:lnTo>
                    <a:pt x="17731" y="13980"/>
                  </a:lnTo>
                  <a:lnTo>
                    <a:pt x="17731" y="3337"/>
                  </a:lnTo>
                  <a:lnTo>
                    <a:pt x="17731" y="3337"/>
                  </a:lnTo>
                  <a:lnTo>
                    <a:pt x="17707" y="3191"/>
                  </a:lnTo>
                  <a:lnTo>
                    <a:pt x="17658" y="3045"/>
                  </a:lnTo>
                  <a:lnTo>
                    <a:pt x="17610" y="2899"/>
                  </a:lnTo>
                  <a:lnTo>
                    <a:pt x="17512" y="2777"/>
                  </a:lnTo>
                  <a:lnTo>
                    <a:pt x="17390" y="2679"/>
                  </a:lnTo>
                  <a:lnTo>
                    <a:pt x="17244" y="2631"/>
                  </a:lnTo>
                  <a:lnTo>
                    <a:pt x="17098" y="2582"/>
                  </a:lnTo>
                  <a:lnTo>
                    <a:pt x="16952" y="2558"/>
                  </a:lnTo>
                  <a:lnTo>
                    <a:pt x="16952" y="2558"/>
                  </a:lnTo>
                  <a:close/>
                </a:path>
              </a:pathLst>
            </a:custGeom>
            <a:grpFill/>
            <a:ln w="222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1" name="Shape 461">
              <a:extLst>
                <a:ext uri="{FF2B5EF4-FFF2-40B4-BE49-F238E27FC236}">
                  <a16:creationId xmlns:a16="http://schemas.microsoft.com/office/drawing/2014/main" id="{6A7F0983-5BD0-47C5-809F-5B75D355342D}"/>
                </a:ext>
              </a:extLst>
            </p:cNvPr>
            <p:cNvSpPr/>
            <p:nvPr/>
          </p:nvSpPr>
          <p:spPr>
            <a:xfrm>
              <a:off x="1398225" y="386675"/>
              <a:ext cx="142500" cy="25"/>
            </a:xfrm>
            <a:custGeom>
              <a:avLst/>
              <a:gdLst/>
              <a:ahLst/>
              <a:cxnLst/>
              <a:rect l="0" t="0" r="0" b="0"/>
              <a:pathLst>
                <a:path w="5700" h="1" fill="none" extrusionOk="0">
                  <a:moveTo>
                    <a:pt x="5700" y="1"/>
                  </a:moveTo>
                  <a:lnTo>
                    <a:pt x="1" y="1"/>
                  </a:lnTo>
                </a:path>
              </a:pathLst>
            </a:custGeom>
            <a:grpFill/>
            <a:ln w="222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2" name="Shape 462">
              <a:extLst>
                <a:ext uri="{FF2B5EF4-FFF2-40B4-BE49-F238E27FC236}">
                  <a16:creationId xmlns:a16="http://schemas.microsoft.com/office/drawing/2014/main" id="{F9915894-BB62-4070-BBF0-6B0EBFA3F846}"/>
                </a:ext>
              </a:extLst>
            </p:cNvPr>
            <p:cNvSpPr/>
            <p:nvPr/>
          </p:nvSpPr>
          <p:spPr>
            <a:xfrm>
              <a:off x="1370225" y="450000"/>
              <a:ext cx="198500" cy="197900"/>
            </a:xfrm>
            <a:custGeom>
              <a:avLst/>
              <a:gdLst/>
              <a:ahLst/>
              <a:cxnLst/>
              <a:rect l="0" t="0" r="0" b="0"/>
              <a:pathLst>
                <a:path w="7940" h="7916" fill="none" extrusionOk="0">
                  <a:moveTo>
                    <a:pt x="3970" y="7916"/>
                  </a:moveTo>
                  <a:lnTo>
                    <a:pt x="3970" y="7916"/>
                  </a:lnTo>
                  <a:lnTo>
                    <a:pt x="3556" y="7892"/>
                  </a:lnTo>
                  <a:lnTo>
                    <a:pt x="3166" y="7843"/>
                  </a:lnTo>
                  <a:lnTo>
                    <a:pt x="2801" y="7745"/>
                  </a:lnTo>
                  <a:lnTo>
                    <a:pt x="2436" y="7624"/>
                  </a:lnTo>
                  <a:lnTo>
                    <a:pt x="2070" y="7453"/>
                  </a:lnTo>
                  <a:lnTo>
                    <a:pt x="1754" y="7258"/>
                  </a:lnTo>
                  <a:lnTo>
                    <a:pt x="1462" y="7015"/>
                  </a:lnTo>
                  <a:lnTo>
                    <a:pt x="1169" y="6771"/>
                  </a:lnTo>
                  <a:lnTo>
                    <a:pt x="901" y="6479"/>
                  </a:lnTo>
                  <a:lnTo>
                    <a:pt x="682" y="6187"/>
                  </a:lnTo>
                  <a:lnTo>
                    <a:pt x="487" y="5846"/>
                  </a:lnTo>
                  <a:lnTo>
                    <a:pt x="317" y="5505"/>
                  </a:lnTo>
                  <a:lnTo>
                    <a:pt x="195" y="5139"/>
                  </a:lnTo>
                  <a:lnTo>
                    <a:pt x="98" y="4750"/>
                  </a:lnTo>
                  <a:lnTo>
                    <a:pt x="25" y="4360"/>
                  </a:lnTo>
                  <a:lnTo>
                    <a:pt x="0" y="3970"/>
                  </a:lnTo>
                  <a:lnTo>
                    <a:pt x="0" y="3970"/>
                  </a:lnTo>
                  <a:lnTo>
                    <a:pt x="25" y="3556"/>
                  </a:lnTo>
                  <a:lnTo>
                    <a:pt x="98" y="3167"/>
                  </a:lnTo>
                  <a:lnTo>
                    <a:pt x="195" y="2777"/>
                  </a:lnTo>
                  <a:lnTo>
                    <a:pt x="317" y="2412"/>
                  </a:lnTo>
                  <a:lnTo>
                    <a:pt x="487" y="2071"/>
                  </a:lnTo>
                  <a:lnTo>
                    <a:pt x="682" y="1754"/>
                  </a:lnTo>
                  <a:lnTo>
                    <a:pt x="901" y="1437"/>
                  </a:lnTo>
                  <a:lnTo>
                    <a:pt x="1169" y="1170"/>
                  </a:lnTo>
                  <a:lnTo>
                    <a:pt x="1462" y="902"/>
                  </a:lnTo>
                  <a:lnTo>
                    <a:pt x="1754" y="682"/>
                  </a:lnTo>
                  <a:lnTo>
                    <a:pt x="2070" y="488"/>
                  </a:lnTo>
                  <a:lnTo>
                    <a:pt x="2436" y="317"/>
                  </a:lnTo>
                  <a:lnTo>
                    <a:pt x="2801" y="171"/>
                  </a:lnTo>
                  <a:lnTo>
                    <a:pt x="3166" y="74"/>
                  </a:lnTo>
                  <a:lnTo>
                    <a:pt x="3556" y="25"/>
                  </a:lnTo>
                  <a:lnTo>
                    <a:pt x="3970" y="1"/>
                  </a:lnTo>
                  <a:lnTo>
                    <a:pt x="3970" y="1"/>
                  </a:lnTo>
                  <a:lnTo>
                    <a:pt x="4384" y="25"/>
                  </a:lnTo>
                  <a:lnTo>
                    <a:pt x="4774" y="74"/>
                  </a:lnTo>
                  <a:lnTo>
                    <a:pt x="5139" y="171"/>
                  </a:lnTo>
                  <a:lnTo>
                    <a:pt x="5505" y="317"/>
                  </a:lnTo>
                  <a:lnTo>
                    <a:pt x="5870" y="488"/>
                  </a:lnTo>
                  <a:lnTo>
                    <a:pt x="6186" y="682"/>
                  </a:lnTo>
                  <a:lnTo>
                    <a:pt x="6479" y="902"/>
                  </a:lnTo>
                  <a:lnTo>
                    <a:pt x="6771" y="1170"/>
                  </a:lnTo>
                  <a:lnTo>
                    <a:pt x="7039" y="1437"/>
                  </a:lnTo>
                  <a:lnTo>
                    <a:pt x="7258" y="1754"/>
                  </a:lnTo>
                  <a:lnTo>
                    <a:pt x="7453" y="2071"/>
                  </a:lnTo>
                  <a:lnTo>
                    <a:pt x="7623" y="2412"/>
                  </a:lnTo>
                  <a:lnTo>
                    <a:pt x="7745" y="2777"/>
                  </a:lnTo>
                  <a:lnTo>
                    <a:pt x="7843" y="3167"/>
                  </a:lnTo>
                  <a:lnTo>
                    <a:pt x="7916" y="3556"/>
                  </a:lnTo>
                  <a:lnTo>
                    <a:pt x="7940" y="3970"/>
                  </a:lnTo>
                  <a:lnTo>
                    <a:pt x="7940" y="3970"/>
                  </a:lnTo>
                  <a:lnTo>
                    <a:pt x="7916" y="4360"/>
                  </a:lnTo>
                  <a:lnTo>
                    <a:pt x="7843" y="4750"/>
                  </a:lnTo>
                  <a:lnTo>
                    <a:pt x="7745" y="5139"/>
                  </a:lnTo>
                  <a:lnTo>
                    <a:pt x="7623" y="5505"/>
                  </a:lnTo>
                  <a:lnTo>
                    <a:pt x="7453" y="5846"/>
                  </a:lnTo>
                  <a:lnTo>
                    <a:pt x="7258" y="6187"/>
                  </a:lnTo>
                  <a:lnTo>
                    <a:pt x="7039" y="6479"/>
                  </a:lnTo>
                  <a:lnTo>
                    <a:pt x="6771" y="6771"/>
                  </a:lnTo>
                  <a:lnTo>
                    <a:pt x="6479" y="7015"/>
                  </a:lnTo>
                  <a:lnTo>
                    <a:pt x="6186" y="7258"/>
                  </a:lnTo>
                  <a:lnTo>
                    <a:pt x="5870" y="7453"/>
                  </a:lnTo>
                  <a:lnTo>
                    <a:pt x="5505" y="7624"/>
                  </a:lnTo>
                  <a:lnTo>
                    <a:pt x="5139" y="7745"/>
                  </a:lnTo>
                  <a:lnTo>
                    <a:pt x="4774" y="7843"/>
                  </a:lnTo>
                  <a:lnTo>
                    <a:pt x="4384" y="7892"/>
                  </a:lnTo>
                  <a:lnTo>
                    <a:pt x="3970" y="7916"/>
                  </a:lnTo>
                  <a:lnTo>
                    <a:pt x="3970" y="7916"/>
                  </a:lnTo>
                  <a:close/>
                </a:path>
              </a:pathLst>
            </a:custGeom>
            <a:grpFill/>
            <a:ln w="222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  <p:sp>
          <p:nvSpPr>
            <p:cNvPr id="43" name="Shape 463">
              <a:extLst>
                <a:ext uri="{FF2B5EF4-FFF2-40B4-BE49-F238E27FC236}">
                  <a16:creationId xmlns:a16="http://schemas.microsoft.com/office/drawing/2014/main" id="{B238D42D-2E13-4905-BF27-65E082FBE6BD}"/>
                </a:ext>
              </a:extLst>
            </p:cNvPr>
            <p:cNvSpPr/>
            <p:nvPr/>
          </p:nvSpPr>
          <p:spPr>
            <a:xfrm>
              <a:off x="1403100" y="482875"/>
              <a:ext cx="132750" cy="132150"/>
            </a:xfrm>
            <a:custGeom>
              <a:avLst/>
              <a:gdLst/>
              <a:ahLst/>
              <a:cxnLst/>
              <a:rect l="0" t="0" r="0" b="0"/>
              <a:pathLst>
                <a:path w="5310" h="5286" fill="none" extrusionOk="0">
                  <a:moveTo>
                    <a:pt x="2655" y="5286"/>
                  </a:moveTo>
                  <a:lnTo>
                    <a:pt x="2655" y="5286"/>
                  </a:lnTo>
                  <a:lnTo>
                    <a:pt x="2387" y="5286"/>
                  </a:lnTo>
                  <a:lnTo>
                    <a:pt x="2119" y="5237"/>
                  </a:lnTo>
                  <a:lnTo>
                    <a:pt x="1876" y="5164"/>
                  </a:lnTo>
                  <a:lnTo>
                    <a:pt x="1632" y="5091"/>
                  </a:lnTo>
                  <a:lnTo>
                    <a:pt x="1389" y="4969"/>
                  </a:lnTo>
                  <a:lnTo>
                    <a:pt x="1169" y="4847"/>
                  </a:lnTo>
                  <a:lnTo>
                    <a:pt x="975" y="4677"/>
                  </a:lnTo>
                  <a:lnTo>
                    <a:pt x="780" y="4506"/>
                  </a:lnTo>
                  <a:lnTo>
                    <a:pt x="609" y="4336"/>
                  </a:lnTo>
                  <a:lnTo>
                    <a:pt x="463" y="4117"/>
                  </a:lnTo>
                  <a:lnTo>
                    <a:pt x="317" y="3897"/>
                  </a:lnTo>
                  <a:lnTo>
                    <a:pt x="220" y="3678"/>
                  </a:lnTo>
                  <a:lnTo>
                    <a:pt x="122" y="3435"/>
                  </a:lnTo>
                  <a:lnTo>
                    <a:pt x="74" y="3191"/>
                  </a:lnTo>
                  <a:lnTo>
                    <a:pt x="25" y="2923"/>
                  </a:lnTo>
                  <a:lnTo>
                    <a:pt x="0" y="2655"/>
                  </a:lnTo>
                  <a:lnTo>
                    <a:pt x="0" y="2655"/>
                  </a:lnTo>
                  <a:lnTo>
                    <a:pt x="25" y="2387"/>
                  </a:lnTo>
                  <a:lnTo>
                    <a:pt x="74" y="2120"/>
                  </a:lnTo>
                  <a:lnTo>
                    <a:pt x="122" y="1852"/>
                  </a:lnTo>
                  <a:lnTo>
                    <a:pt x="220" y="1608"/>
                  </a:lnTo>
                  <a:lnTo>
                    <a:pt x="317" y="1389"/>
                  </a:lnTo>
                  <a:lnTo>
                    <a:pt x="463" y="1170"/>
                  </a:lnTo>
                  <a:lnTo>
                    <a:pt x="609" y="975"/>
                  </a:lnTo>
                  <a:lnTo>
                    <a:pt x="780" y="780"/>
                  </a:lnTo>
                  <a:lnTo>
                    <a:pt x="975" y="610"/>
                  </a:lnTo>
                  <a:lnTo>
                    <a:pt x="1169" y="463"/>
                  </a:lnTo>
                  <a:lnTo>
                    <a:pt x="1389" y="317"/>
                  </a:lnTo>
                  <a:lnTo>
                    <a:pt x="1632" y="220"/>
                  </a:lnTo>
                  <a:lnTo>
                    <a:pt x="1876" y="122"/>
                  </a:lnTo>
                  <a:lnTo>
                    <a:pt x="2119" y="49"/>
                  </a:lnTo>
                  <a:lnTo>
                    <a:pt x="2387" y="25"/>
                  </a:lnTo>
                  <a:lnTo>
                    <a:pt x="2655" y="1"/>
                  </a:lnTo>
                  <a:lnTo>
                    <a:pt x="2655" y="1"/>
                  </a:lnTo>
                  <a:lnTo>
                    <a:pt x="2923" y="25"/>
                  </a:lnTo>
                  <a:lnTo>
                    <a:pt x="3191" y="49"/>
                  </a:lnTo>
                  <a:lnTo>
                    <a:pt x="3435" y="122"/>
                  </a:lnTo>
                  <a:lnTo>
                    <a:pt x="3678" y="220"/>
                  </a:lnTo>
                  <a:lnTo>
                    <a:pt x="3922" y="317"/>
                  </a:lnTo>
                  <a:lnTo>
                    <a:pt x="4141" y="463"/>
                  </a:lnTo>
                  <a:lnTo>
                    <a:pt x="4336" y="610"/>
                  </a:lnTo>
                  <a:lnTo>
                    <a:pt x="4530" y="780"/>
                  </a:lnTo>
                  <a:lnTo>
                    <a:pt x="4701" y="975"/>
                  </a:lnTo>
                  <a:lnTo>
                    <a:pt x="4847" y="1170"/>
                  </a:lnTo>
                  <a:lnTo>
                    <a:pt x="4993" y="1389"/>
                  </a:lnTo>
                  <a:lnTo>
                    <a:pt x="5091" y="1608"/>
                  </a:lnTo>
                  <a:lnTo>
                    <a:pt x="5188" y="1852"/>
                  </a:lnTo>
                  <a:lnTo>
                    <a:pt x="5237" y="2120"/>
                  </a:lnTo>
                  <a:lnTo>
                    <a:pt x="5285" y="2387"/>
                  </a:lnTo>
                  <a:lnTo>
                    <a:pt x="5310" y="2655"/>
                  </a:lnTo>
                  <a:lnTo>
                    <a:pt x="5310" y="2655"/>
                  </a:lnTo>
                  <a:lnTo>
                    <a:pt x="5285" y="2923"/>
                  </a:lnTo>
                  <a:lnTo>
                    <a:pt x="5237" y="3191"/>
                  </a:lnTo>
                  <a:lnTo>
                    <a:pt x="5188" y="3435"/>
                  </a:lnTo>
                  <a:lnTo>
                    <a:pt x="5091" y="3678"/>
                  </a:lnTo>
                  <a:lnTo>
                    <a:pt x="4993" y="3897"/>
                  </a:lnTo>
                  <a:lnTo>
                    <a:pt x="4847" y="4117"/>
                  </a:lnTo>
                  <a:lnTo>
                    <a:pt x="4701" y="4336"/>
                  </a:lnTo>
                  <a:lnTo>
                    <a:pt x="4530" y="4506"/>
                  </a:lnTo>
                  <a:lnTo>
                    <a:pt x="4336" y="4677"/>
                  </a:lnTo>
                  <a:lnTo>
                    <a:pt x="4141" y="4847"/>
                  </a:lnTo>
                  <a:lnTo>
                    <a:pt x="3922" y="4969"/>
                  </a:lnTo>
                  <a:lnTo>
                    <a:pt x="3678" y="5091"/>
                  </a:lnTo>
                  <a:lnTo>
                    <a:pt x="3435" y="5164"/>
                  </a:lnTo>
                  <a:lnTo>
                    <a:pt x="3191" y="5237"/>
                  </a:lnTo>
                  <a:lnTo>
                    <a:pt x="2923" y="5286"/>
                  </a:lnTo>
                  <a:lnTo>
                    <a:pt x="2655" y="5286"/>
                  </a:lnTo>
                  <a:lnTo>
                    <a:pt x="2655" y="5286"/>
                  </a:lnTo>
                  <a:close/>
                </a:path>
              </a:pathLst>
            </a:custGeom>
            <a:grpFill/>
            <a:ln w="222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 dirty="0"/>
            </a:p>
          </p:txBody>
        </p:sp>
        <p:sp>
          <p:nvSpPr>
            <p:cNvPr id="44" name="Shape 464">
              <a:extLst>
                <a:ext uri="{FF2B5EF4-FFF2-40B4-BE49-F238E27FC236}">
                  <a16:creationId xmlns:a16="http://schemas.microsoft.com/office/drawing/2014/main" id="{2E6FADE2-6DA3-4D76-995F-E23F04D698C8}"/>
                </a:ext>
              </a:extLst>
            </p:cNvPr>
            <p:cNvSpPr/>
            <p:nvPr/>
          </p:nvSpPr>
          <p:spPr>
            <a:xfrm>
              <a:off x="1588800" y="435400"/>
              <a:ext cx="66400" cy="43850"/>
            </a:xfrm>
            <a:custGeom>
              <a:avLst/>
              <a:gdLst/>
              <a:ahLst/>
              <a:cxnLst/>
              <a:rect l="0" t="0" r="0" b="0"/>
              <a:pathLst>
                <a:path w="2656" h="1754" fill="none" extrusionOk="0">
                  <a:moveTo>
                    <a:pt x="2655" y="1266"/>
                  </a:moveTo>
                  <a:lnTo>
                    <a:pt x="2655" y="1266"/>
                  </a:lnTo>
                  <a:lnTo>
                    <a:pt x="2655" y="1364"/>
                  </a:lnTo>
                  <a:lnTo>
                    <a:pt x="2631" y="1461"/>
                  </a:lnTo>
                  <a:lnTo>
                    <a:pt x="2582" y="1534"/>
                  </a:lnTo>
                  <a:lnTo>
                    <a:pt x="2509" y="1607"/>
                  </a:lnTo>
                  <a:lnTo>
                    <a:pt x="2461" y="1680"/>
                  </a:lnTo>
                  <a:lnTo>
                    <a:pt x="2363" y="1705"/>
                  </a:lnTo>
                  <a:lnTo>
                    <a:pt x="2266" y="1754"/>
                  </a:lnTo>
                  <a:lnTo>
                    <a:pt x="2168" y="1754"/>
                  </a:lnTo>
                  <a:lnTo>
                    <a:pt x="488" y="1754"/>
                  </a:lnTo>
                  <a:lnTo>
                    <a:pt x="488" y="1754"/>
                  </a:lnTo>
                  <a:lnTo>
                    <a:pt x="390" y="1754"/>
                  </a:lnTo>
                  <a:lnTo>
                    <a:pt x="293" y="1705"/>
                  </a:lnTo>
                  <a:lnTo>
                    <a:pt x="220" y="1680"/>
                  </a:lnTo>
                  <a:lnTo>
                    <a:pt x="147" y="1607"/>
                  </a:lnTo>
                  <a:lnTo>
                    <a:pt x="74" y="1534"/>
                  </a:lnTo>
                  <a:lnTo>
                    <a:pt x="49" y="1461"/>
                  </a:lnTo>
                  <a:lnTo>
                    <a:pt x="1" y="1364"/>
                  </a:lnTo>
                  <a:lnTo>
                    <a:pt x="1" y="1266"/>
                  </a:lnTo>
                  <a:lnTo>
                    <a:pt x="1" y="487"/>
                  </a:lnTo>
                  <a:lnTo>
                    <a:pt x="1" y="487"/>
                  </a:lnTo>
                  <a:lnTo>
                    <a:pt x="1" y="390"/>
                  </a:lnTo>
                  <a:lnTo>
                    <a:pt x="49" y="292"/>
                  </a:lnTo>
                  <a:lnTo>
                    <a:pt x="74" y="219"/>
                  </a:lnTo>
                  <a:lnTo>
                    <a:pt x="147" y="146"/>
                  </a:lnTo>
                  <a:lnTo>
                    <a:pt x="220" y="73"/>
                  </a:lnTo>
                  <a:lnTo>
                    <a:pt x="293" y="49"/>
                  </a:lnTo>
                  <a:lnTo>
                    <a:pt x="390" y="0"/>
                  </a:lnTo>
                  <a:lnTo>
                    <a:pt x="488" y="0"/>
                  </a:lnTo>
                  <a:lnTo>
                    <a:pt x="2168" y="0"/>
                  </a:lnTo>
                  <a:lnTo>
                    <a:pt x="2168" y="0"/>
                  </a:lnTo>
                  <a:lnTo>
                    <a:pt x="2266" y="0"/>
                  </a:lnTo>
                  <a:lnTo>
                    <a:pt x="2363" y="49"/>
                  </a:lnTo>
                  <a:lnTo>
                    <a:pt x="2461" y="73"/>
                  </a:lnTo>
                  <a:lnTo>
                    <a:pt x="2509" y="146"/>
                  </a:lnTo>
                  <a:lnTo>
                    <a:pt x="2582" y="219"/>
                  </a:lnTo>
                  <a:lnTo>
                    <a:pt x="2631" y="292"/>
                  </a:lnTo>
                  <a:lnTo>
                    <a:pt x="2655" y="390"/>
                  </a:lnTo>
                  <a:lnTo>
                    <a:pt x="2655" y="487"/>
                  </a:lnTo>
                  <a:lnTo>
                    <a:pt x="2655" y="1266"/>
                  </a:lnTo>
                  <a:close/>
                </a:path>
              </a:pathLst>
            </a:custGeom>
            <a:grpFill/>
            <a:ln w="22225" cap="rnd" cmpd="sng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</p:spPr>
          <p:txBody>
            <a:bodyPr lIns="91425" tIns="91425" rIns="91425" bIns="91425" anchor="ctr" anchorCtr="0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endParaRPr/>
            </a:p>
          </p:txBody>
        </p:sp>
      </p:grpSp>
      <p:sp>
        <p:nvSpPr>
          <p:cNvPr id="48" name="TextBox 7">
            <a:extLst>
              <a:ext uri="{FF2B5EF4-FFF2-40B4-BE49-F238E27FC236}">
                <a16:creationId xmlns:a16="http://schemas.microsoft.com/office/drawing/2014/main" id="{8A908335-B875-42D8-BBC1-C5847A92CBB6}"/>
              </a:ext>
            </a:extLst>
          </p:cNvPr>
          <p:cNvSpPr txBox="1"/>
          <p:nvPr/>
        </p:nvSpPr>
        <p:spPr>
          <a:xfrm>
            <a:off x="3913963" y="2989688"/>
            <a:ext cx="1152816" cy="8863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DATENBANK-</a:t>
            </a:r>
            <a:b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</a:b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ANBINDUNG</a:t>
            </a:r>
          </a:p>
        </p:txBody>
      </p:sp>
      <p:sp>
        <p:nvSpPr>
          <p:cNvPr id="49" name="TextBox 7">
            <a:extLst>
              <a:ext uri="{FF2B5EF4-FFF2-40B4-BE49-F238E27FC236}">
                <a16:creationId xmlns:a16="http://schemas.microsoft.com/office/drawing/2014/main" id="{6560BA5F-E314-4968-97E4-760E14DFC7D4}"/>
              </a:ext>
            </a:extLst>
          </p:cNvPr>
          <p:cNvSpPr txBox="1"/>
          <p:nvPr/>
        </p:nvSpPr>
        <p:spPr>
          <a:xfrm>
            <a:off x="5314110" y="3059452"/>
            <a:ext cx="1563777" cy="1514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?!?!</a:t>
            </a:r>
          </a:p>
        </p:txBody>
      </p:sp>
      <p:sp>
        <p:nvSpPr>
          <p:cNvPr id="51" name="Shape 3619">
            <a:extLst>
              <a:ext uri="{FF2B5EF4-FFF2-40B4-BE49-F238E27FC236}">
                <a16:creationId xmlns:a16="http://schemas.microsoft.com/office/drawing/2014/main" id="{355E048F-D4A2-40A9-A5FB-F29D2DD619E4}"/>
              </a:ext>
            </a:extLst>
          </p:cNvPr>
          <p:cNvSpPr/>
          <p:nvPr/>
        </p:nvSpPr>
        <p:spPr>
          <a:xfrm>
            <a:off x="4282020" y="2368001"/>
            <a:ext cx="416702" cy="452918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618" y="20400"/>
                </a:moveTo>
                <a:lnTo>
                  <a:pt x="18655" y="20400"/>
                </a:lnTo>
                <a:lnTo>
                  <a:pt x="18655" y="1200"/>
                </a:lnTo>
                <a:lnTo>
                  <a:pt x="20618" y="1200"/>
                </a:lnTo>
                <a:cubicBezTo>
                  <a:pt x="20618" y="1200"/>
                  <a:pt x="20618" y="20400"/>
                  <a:pt x="20618" y="20400"/>
                </a:cubicBezTo>
                <a:close/>
                <a:moveTo>
                  <a:pt x="21109" y="0"/>
                </a:moveTo>
                <a:lnTo>
                  <a:pt x="18164" y="0"/>
                </a:lnTo>
                <a:cubicBezTo>
                  <a:pt x="17893" y="0"/>
                  <a:pt x="17673" y="269"/>
                  <a:pt x="17673" y="600"/>
                </a:cubicBezTo>
                <a:lnTo>
                  <a:pt x="17673" y="21000"/>
                </a:lnTo>
                <a:cubicBezTo>
                  <a:pt x="17673" y="21332"/>
                  <a:pt x="17893" y="21600"/>
                  <a:pt x="18164" y="21600"/>
                </a:cubicBezTo>
                <a:lnTo>
                  <a:pt x="21109" y="21600"/>
                </a:lnTo>
                <a:cubicBezTo>
                  <a:pt x="21380" y="21600"/>
                  <a:pt x="21600" y="21332"/>
                  <a:pt x="21600" y="21000"/>
                </a:cubicBezTo>
                <a:lnTo>
                  <a:pt x="21600" y="600"/>
                </a:lnTo>
                <a:cubicBezTo>
                  <a:pt x="21600" y="269"/>
                  <a:pt x="21380" y="0"/>
                  <a:pt x="21109" y="0"/>
                </a:cubicBezTo>
                <a:moveTo>
                  <a:pt x="8836" y="20400"/>
                </a:moveTo>
                <a:lnTo>
                  <a:pt x="6873" y="20400"/>
                </a:lnTo>
                <a:lnTo>
                  <a:pt x="6873" y="3600"/>
                </a:lnTo>
                <a:lnTo>
                  <a:pt x="8836" y="3600"/>
                </a:lnTo>
                <a:cubicBezTo>
                  <a:pt x="8836" y="3600"/>
                  <a:pt x="8836" y="20400"/>
                  <a:pt x="8836" y="20400"/>
                </a:cubicBezTo>
                <a:close/>
                <a:moveTo>
                  <a:pt x="9327" y="2400"/>
                </a:moveTo>
                <a:lnTo>
                  <a:pt x="6382" y="2400"/>
                </a:lnTo>
                <a:cubicBezTo>
                  <a:pt x="6111" y="2400"/>
                  <a:pt x="5891" y="2669"/>
                  <a:pt x="5891" y="3000"/>
                </a:cubicBezTo>
                <a:lnTo>
                  <a:pt x="5891" y="21000"/>
                </a:lnTo>
                <a:cubicBezTo>
                  <a:pt x="5891" y="21332"/>
                  <a:pt x="6111" y="21600"/>
                  <a:pt x="6382" y="21600"/>
                </a:cubicBezTo>
                <a:lnTo>
                  <a:pt x="9327" y="21600"/>
                </a:lnTo>
                <a:cubicBezTo>
                  <a:pt x="9598" y="21600"/>
                  <a:pt x="9818" y="21332"/>
                  <a:pt x="9818" y="21000"/>
                </a:cubicBezTo>
                <a:lnTo>
                  <a:pt x="9818" y="3000"/>
                </a:lnTo>
                <a:cubicBezTo>
                  <a:pt x="9818" y="2669"/>
                  <a:pt x="9598" y="2400"/>
                  <a:pt x="9327" y="2400"/>
                </a:cubicBezTo>
                <a:moveTo>
                  <a:pt x="14727" y="20400"/>
                </a:moveTo>
                <a:lnTo>
                  <a:pt x="12764" y="20400"/>
                </a:lnTo>
                <a:lnTo>
                  <a:pt x="12764" y="10800"/>
                </a:lnTo>
                <a:lnTo>
                  <a:pt x="14727" y="10800"/>
                </a:lnTo>
                <a:cubicBezTo>
                  <a:pt x="14727" y="10800"/>
                  <a:pt x="14727" y="20400"/>
                  <a:pt x="14727" y="20400"/>
                </a:cubicBezTo>
                <a:close/>
                <a:moveTo>
                  <a:pt x="15218" y="9600"/>
                </a:moveTo>
                <a:lnTo>
                  <a:pt x="12273" y="9600"/>
                </a:lnTo>
                <a:cubicBezTo>
                  <a:pt x="12002" y="9600"/>
                  <a:pt x="11782" y="9869"/>
                  <a:pt x="11782" y="10200"/>
                </a:cubicBezTo>
                <a:lnTo>
                  <a:pt x="11782" y="21000"/>
                </a:lnTo>
                <a:cubicBezTo>
                  <a:pt x="11782" y="21332"/>
                  <a:pt x="12002" y="21600"/>
                  <a:pt x="12273" y="21600"/>
                </a:cubicBezTo>
                <a:lnTo>
                  <a:pt x="15218" y="21600"/>
                </a:lnTo>
                <a:cubicBezTo>
                  <a:pt x="15489" y="21600"/>
                  <a:pt x="15709" y="21332"/>
                  <a:pt x="15709" y="21000"/>
                </a:cubicBezTo>
                <a:lnTo>
                  <a:pt x="15709" y="10200"/>
                </a:lnTo>
                <a:cubicBezTo>
                  <a:pt x="15709" y="9869"/>
                  <a:pt x="15489" y="9600"/>
                  <a:pt x="15218" y="9600"/>
                </a:cubicBezTo>
                <a:moveTo>
                  <a:pt x="2945" y="20400"/>
                </a:moveTo>
                <a:lnTo>
                  <a:pt x="982" y="20400"/>
                </a:lnTo>
                <a:lnTo>
                  <a:pt x="982" y="14400"/>
                </a:lnTo>
                <a:lnTo>
                  <a:pt x="2945" y="14400"/>
                </a:lnTo>
                <a:cubicBezTo>
                  <a:pt x="2945" y="14400"/>
                  <a:pt x="2945" y="20400"/>
                  <a:pt x="2945" y="20400"/>
                </a:cubicBezTo>
                <a:close/>
                <a:moveTo>
                  <a:pt x="3436" y="13200"/>
                </a:moveTo>
                <a:lnTo>
                  <a:pt x="491" y="13200"/>
                </a:lnTo>
                <a:cubicBezTo>
                  <a:pt x="220" y="13200"/>
                  <a:pt x="0" y="13469"/>
                  <a:pt x="0" y="13800"/>
                </a:cubicBezTo>
                <a:lnTo>
                  <a:pt x="0" y="21000"/>
                </a:lnTo>
                <a:cubicBezTo>
                  <a:pt x="0" y="21332"/>
                  <a:pt x="220" y="21600"/>
                  <a:pt x="491" y="21600"/>
                </a:cubicBezTo>
                <a:lnTo>
                  <a:pt x="3436" y="21600"/>
                </a:lnTo>
                <a:cubicBezTo>
                  <a:pt x="3707" y="21600"/>
                  <a:pt x="3927" y="21332"/>
                  <a:pt x="3927" y="21000"/>
                </a:cubicBezTo>
                <a:lnTo>
                  <a:pt x="3927" y="13800"/>
                </a:lnTo>
                <a:cubicBezTo>
                  <a:pt x="3927" y="13469"/>
                  <a:pt x="3707" y="13200"/>
                  <a:pt x="3436" y="1320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4" name="Shape 3687">
            <a:extLst>
              <a:ext uri="{FF2B5EF4-FFF2-40B4-BE49-F238E27FC236}">
                <a16:creationId xmlns:a16="http://schemas.microsoft.com/office/drawing/2014/main" id="{E2ED6212-73A2-4D27-89F7-14DA9327E352}"/>
              </a:ext>
            </a:extLst>
          </p:cNvPr>
          <p:cNvSpPr/>
          <p:nvPr/>
        </p:nvSpPr>
        <p:spPr>
          <a:xfrm>
            <a:off x="5838567" y="2390120"/>
            <a:ext cx="514864" cy="49991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7958" y="17505"/>
                </a:moveTo>
                <a:cubicBezTo>
                  <a:pt x="17372" y="16945"/>
                  <a:pt x="16242" y="15946"/>
                  <a:pt x="15117" y="15414"/>
                </a:cubicBezTo>
                <a:cubicBezTo>
                  <a:pt x="14189" y="14976"/>
                  <a:pt x="13657" y="14532"/>
                  <a:pt x="13491" y="14057"/>
                </a:cubicBezTo>
                <a:cubicBezTo>
                  <a:pt x="13377" y="13728"/>
                  <a:pt x="13428" y="13351"/>
                  <a:pt x="13649" y="12905"/>
                </a:cubicBezTo>
                <a:cubicBezTo>
                  <a:pt x="13815" y="12567"/>
                  <a:pt x="13972" y="12287"/>
                  <a:pt x="14117" y="12028"/>
                </a:cubicBezTo>
                <a:cubicBezTo>
                  <a:pt x="14730" y="10935"/>
                  <a:pt x="15203" y="10145"/>
                  <a:pt x="15203" y="7348"/>
                </a:cubicBezTo>
                <a:cubicBezTo>
                  <a:pt x="15203" y="3163"/>
                  <a:pt x="12787" y="2951"/>
                  <a:pt x="12309" y="2951"/>
                </a:cubicBezTo>
                <a:cubicBezTo>
                  <a:pt x="11917" y="2951"/>
                  <a:pt x="11672" y="3038"/>
                  <a:pt x="11435" y="3122"/>
                </a:cubicBezTo>
                <a:cubicBezTo>
                  <a:pt x="11175" y="3214"/>
                  <a:pt x="10907" y="3309"/>
                  <a:pt x="10296" y="3319"/>
                </a:cubicBezTo>
                <a:cubicBezTo>
                  <a:pt x="9190" y="3338"/>
                  <a:pt x="6873" y="3376"/>
                  <a:pt x="6873" y="7226"/>
                </a:cubicBezTo>
                <a:cubicBezTo>
                  <a:pt x="6873" y="9920"/>
                  <a:pt x="7574" y="11157"/>
                  <a:pt x="8125" y="12150"/>
                </a:cubicBezTo>
                <a:cubicBezTo>
                  <a:pt x="8266" y="12405"/>
                  <a:pt x="8399" y="12646"/>
                  <a:pt x="8505" y="12885"/>
                </a:cubicBezTo>
                <a:cubicBezTo>
                  <a:pt x="8973" y="13949"/>
                  <a:pt x="8631" y="14693"/>
                  <a:pt x="7426" y="15224"/>
                </a:cubicBezTo>
                <a:cubicBezTo>
                  <a:pt x="5905" y="15897"/>
                  <a:pt x="5188" y="16247"/>
                  <a:pt x="3693" y="17562"/>
                </a:cubicBezTo>
                <a:cubicBezTo>
                  <a:pt x="2017" y="15801"/>
                  <a:pt x="982" y="13423"/>
                  <a:pt x="982" y="10800"/>
                </a:cubicBezTo>
                <a:cubicBezTo>
                  <a:pt x="982" y="5378"/>
                  <a:pt x="5377" y="982"/>
                  <a:pt x="10800" y="982"/>
                </a:cubicBezTo>
                <a:cubicBezTo>
                  <a:pt x="16223" y="982"/>
                  <a:pt x="20618" y="5378"/>
                  <a:pt x="20618" y="10800"/>
                </a:cubicBezTo>
                <a:cubicBezTo>
                  <a:pt x="20618" y="13395"/>
                  <a:pt x="19603" y="15749"/>
                  <a:pt x="17958" y="17505"/>
                </a:cubicBezTo>
                <a:moveTo>
                  <a:pt x="10800" y="20618"/>
                </a:moveTo>
                <a:cubicBezTo>
                  <a:pt x="8356" y="20618"/>
                  <a:pt x="6125" y="19720"/>
                  <a:pt x="4407" y="18242"/>
                </a:cubicBezTo>
                <a:cubicBezTo>
                  <a:pt x="5730" y="17085"/>
                  <a:pt x="6362" y="16768"/>
                  <a:pt x="7823" y="16122"/>
                </a:cubicBezTo>
                <a:cubicBezTo>
                  <a:pt x="9515" y="15375"/>
                  <a:pt x="10091" y="14051"/>
                  <a:pt x="9403" y="12489"/>
                </a:cubicBezTo>
                <a:cubicBezTo>
                  <a:pt x="9279" y="12208"/>
                  <a:pt x="9136" y="11949"/>
                  <a:pt x="8984" y="11674"/>
                </a:cubicBezTo>
                <a:cubicBezTo>
                  <a:pt x="8461" y="10733"/>
                  <a:pt x="7855" y="9666"/>
                  <a:pt x="7855" y="7226"/>
                </a:cubicBezTo>
                <a:cubicBezTo>
                  <a:pt x="7855" y="4341"/>
                  <a:pt x="9224" y="4318"/>
                  <a:pt x="10312" y="4300"/>
                </a:cubicBezTo>
                <a:cubicBezTo>
                  <a:pt x="11084" y="4288"/>
                  <a:pt x="11461" y="4155"/>
                  <a:pt x="11763" y="4047"/>
                </a:cubicBezTo>
                <a:cubicBezTo>
                  <a:pt x="11964" y="3975"/>
                  <a:pt x="12086" y="3933"/>
                  <a:pt x="12309" y="3933"/>
                </a:cubicBezTo>
                <a:cubicBezTo>
                  <a:pt x="13218" y="3933"/>
                  <a:pt x="14221" y="4830"/>
                  <a:pt x="14221" y="7348"/>
                </a:cubicBezTo>
                <a:cubicBezTo>
                  <a:pt x="14221" y="9889"/>
                  <a:pt x="13840" y="10513"/>
                  <a:pt x="13261" y="11549"/>
                </a:cubicBezTo>
                <a:cubicBezTo>
                  <a:pt x="13108" y="11820"/>
                  <a:pt x="12943" y="12115"/>
                  <a:pt x="12768" y="12470"/>
                </a:cubicBezTo>
                <a:cubicBezTo>
                  <a:pt x="12430" y="13156"/>
                  <a:pt x="12362" y="13798"/>
                  <a:pt x="12565" y="14380"/>
                </a:cubicBezTo>
                <a:cubicBezTo>
                  <a:pt x="12825" y="15126"/>
                  <a:pt x="13502" y="15737"/>
                  <a:pt x="14696" y="16302"/>
                </a:cubicBezTo>
                <a:cubicBezTo>
                  <a:pt x="15675" y="16764"/>
                  <a:pt x="16700" y="17667"/>
                  <a:pt x="17251" y="18190"/>
                </a:cubicBezTo>
                <a:cubicBezTo>
                  <a:pt x="15525" y="19698"/>
                  <a:pt x="13272" y="20618"/>
                  <a:pt x="10800" y="20618"/>
                </a:cubicBezTo>
                <a:moveTo>
                  <a:pt x="10800" y="0"/>
                </a:moveTo>
                <a:cubicBezTo>
                  <a:pt x="4835" y="0"/>
                  <a:pt x="0" y="4835"/>
                  <a:pt x="0" y="10800"/>
                </a:cubicBezTo>
                <a:cubicBezTo>
                  <a:pt x="0" y="16765"/>
                  <a:pt x="4835" y="21600"/>
                  <a:pt x="10800" y="21600"/>
                </a:cubicBezTo>
                <a:cubicBezTo>
                  <a:pt x="16765" y="21600"/>
                  <a:pt x="21600" y="16765"/>
                  <a:pt x="21600" y="10800"/>
                </a:cubicBezTo>
                <a:cubicBezTo>
                  <a:pt x="21600" y="4835"/>
                  <a:pt x="16765" y="0"/>
                  <a:pt x="10800" y="0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56" name="TextBox 13">
            <a:extLst>
              <a:ext uri="{FF2B5EF4-FFF2-40B4-BE49-F238E27FC236}">
                <a16:creationId xmlns:a16="http://schemas.microsoft.com/office/drawing/2014/main" id="{EA95DBCF-F1E2-4448-8D41-4052F3B7F5F4}"/>
              </a:ext>
            </a:extLst>
          </p:cNvPr>
          <p:cNvSpPr txBox="1"/>
          <p:nvPr/>
        </p:nvSpPr>
        <p:spPr>
          <a:xfrm>
            <a:off x="10551552" y="3039525"/>
            <a:ext cx="863121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AUSBLICK</a:t>
            </a:r>
          </a:p>
        </p:txBody>
      </p:sp>
      <p:sp>
        <p:nvSpPr>
          <p:cNvPr id="57" name="Oval 14">
            <a:extLst>
              <a:ext uri="{FF2B5EF4-FFF2-40B4-BE49-F238E27FC236}">
                <a16:creationId xmlns:a16="http://schemas.microsoft.com/office/drawing/2014/main" id="{414BF75D-D668-4C6D-9EF4-4D22C94F90B1}"/>
              </a:ext>
            </a:extLst>
          </p:cNvPr>
          <p:cNvSpPr/>
          <p:nvPr/>
        </p:nvSpPr>
        <p:spPr>
          <a:xfrm>
            <a:off x="10786411" y="3369053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de-DE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6</a:t>
            </a:r>
          </a:p>
        </p:txBody>
      </p:sp>
      <p:sp>
        <p:nvSpPr>
          <p:cNvPr id="58" name="Shape 3694">
            <a:extLst>
              <a:ext uri="{FF2B5EF4-FFF2-40B4-BE49-F238E27FC236}">
                <a16:creationId xmlns:a16="http://schemas.microsoft.com/office/drawing/2014/main" id="{0D2F4E63-5DFE-4169-A87F-CEEC87B64EFD}"/>
              </a:ext>
            </a:extLst>
          </p:cNvPr>
          <p:cNvSpPr/>
          <p:nvPr/>
        </p:nvSpPr>
        <p:spPr>
          <a:xfrm>
            <a:off x="10697188" y="2446005"/>
            <a:ext cx="571850" cy="372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10800" y="20057"/>
                </a:moveTo>
                <a:cubicBezTo>
                  <a:pt x="5378" y="20057"/>
                  <a:pt x="982" y="13446"/>
                  <a:pt x="982" y="10800"/>
                </a:cubicBezTo>
                <a:cubicBezTo>
                  <a:pt x="982" y="8156"/>
                  <a:pt x="5378" y="1543"/>
                  <a:pt x="10800" y="1543"/>
                </a:cubicBezTo>
                <a:cubicBezTo>
                  <a:pt x="16223" y="1543"/>
                  <a:pt x="20618" y="8156"/>
                  <a:pt x="20618" y="10800"/>
                </a:cubicBezTo>
                <a:cubicBezTo>
                  <a:pt x="20618" y="13446"/>
                  <a:pt x="16223" y="20057"/>
                  <a:pt x="10800" y="20057"/>
                </a:cubicBezTo>
                <a:moveTo>
                  <a:pt x="10800" y="0"/>
                </a:moveTo>
                <a:cubicBezTo>
                  <a:pt x="4835" y="0"/>
                  <a:pt x="0" y="7714"/>
                  <a:pt x="0" y="10800"/>
                </a:cubicBezTo>
                <a:cubicBezTo>
                  <a:pt x="0" y="13886"/>
                  <a:pt x="4835" y="21600"/>
                  <a:pt x="10800" y="21600"/>
                </a:cubicBezTo>
                <a:cubicBezTo>
                  <a:pt x="16765" y="21600"/>
                  <a:pt x="21600" y="13886"/>
                  <a:pt x="21600" y="10800"/>
                </a:cubicBezTo>
                <a:cubicBezTo>
                  <a:pt x="21600" y="7714"/>
                  <a:pt x="16765" y="0"/>
                  <a:pt x="10800" y="0"/>
                </a:cubicBezTo>
                <a:moveTo>
                  <a:pt x="10800" y="16971"/>
                </a:moveTo>
                <a:cubicBezTo>
                  <a:pt x="8631" y="16971"/>
                  <a:pt x="6873" y="14210"/>
                  <a:pt x="6873" y="10800"/>
                </a:cubicBezTo>
                <a:cubicBezTo>
                  <a:pt x="6873" y="7392"/>
                  <a:pt x="8631" y="4629"/>
                  <a:pt x="10800" y="4629"/>
                </a:cubicBezTo>
                <a:cubicBezTo>
                  <a:pt x="12969" y="4629"/>
                  <a:pt x="14727" y="7392"/>
                  <a:pt x="14727" y="10800"/>
                </a:cubicBezTo>
                <a:cubicBezTo>
                  <a:pt x="14727" y="14210"/>
                  <a:pt x="12969" y="16971"/>
                  <a:pt x="10800" y="16971"/>
                </a:cubicBezTo>
                <a:moveTo>
                  <a:pt x="10800" y="3087"/>
                </a:moveTo>
                <a:cubicBezTo>
                  <a:pt x="8088" y="3087"/>
                  <a:pt x="5891" y="6541"/>
                  <a:pt x="5891" y="10800"/>
                </a:cubicBezTo>
                <a:cubicBezTo>
                  <a:pt x="5891" y="15061"/>
                  <a:pt x="8088" y="18514"/>
                  <a:pt x="10800" y="18514"/>
                </a:cubicBezTo>
                <a:cubicBezTo>
                  <a:pt x="13512" y="18514"/>
                  <a:pt x="15709" y="15061"/>
                  <a:pt x="15709" y="10800"/>
                </a:cubicBezTo>
                <a:cubicBezTo>
                  <a:pt x="15709" y="6541"/>
                  <a:pt x="13512" y="3087"/>
                  <a:pt x="10800" y="3087"/>
                </a:cubicBezTo>
                <a:moveTo>
                  <a:pt x="10800" y="8486"/>
                </a:moveTo>
                <a:cubicBezTo>
                  <a:pt x="9987" y="8486"/>
                  <a:pt x="9327" y="9522"/>
                  <a:pt x="9327" y="10800"/>
                </a:cubicBezTo>
                <a:cubicBezTo>
                  <a:pt x="9327" y="12079"/>
                  <a:pt x="9987" y="13114"/>
                  <a:pt x="10800" y="13114"/>
                </a:cubicBezTo>
                <a:cubicBezTo>
                  <a:pt x="11613" y="13114"/>
                  <a:pt x="12273" y="12079"/>
                  <a:pt x="12273" y="10800"/>
                </a:cubicBezTo>
                <a:cubicBezTo>
                  <a:pt x="12273" y="9522"/>
                  <a:pt x="11613" y="8486"/>
                  <a:pt x="10800" y="8486"/>
                </a:cubicBezTo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  <p:sp>
        <p:nvSpPr>
          <p:cNvPr id="45" name="TextBox 4">
            <a:extLst>
              <a:ext uri="{FF2B5EF4-FFF2-40B4-BE49-F238E27FC236}">
                <a16:creationId xmlns:a16="http://schemas.microsoft.com/office/drawing/2014/main" id="{E8365361-D447-4778-A601-6C5375689181}"/>
              </a:ext>
            </a:extLst>
          </p:cNvPr>
          <p:cNvSpPr txBox="1"/>
          <p:nvPr/>
        </p:nvSpPr>
        <p:spPr>
          <a:xfrm>
            <a:off x="473669" y="3004565"/>
            <a:ext cx="1590140" cy="29809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ANFOR-</a:t>
            </a:r>
          </a:p>
          <a:p>
            <a:pPr algn="ctr">
              <a:lnSpc>
                <a:spcPct val="80000"/>
              </a:lnSpc>
            </a:pPr>
            <a:r>
              <a:rPr lang="en-US" sz="1200" b="1" spc="200" dirty="0">
                <a:latin typeface="Titillium" charset="0"/>
                <a:ea typeface="Titillium" charset="0"/>
                <a:cs typeface="Titillium" charset="0"/>
              </a:rPr>
              <a:t>DERUNGEN</a:t>
            </a:r>
          </a:p>
        </p:txBody>
      </p:sp>
      <p:sp>
        <p:nvSpPr>
          <p:cNvPr id="46" name="Oval 14">
            <a:extLst>
              <a:ext uri="{FF2B5EF4-FFF2-40B4-BE49-F238E27FC236}">
                <a16:creationId xmlns:a16="http://schemas.microsoft.com/office/drawing/2014/main" id="{5C2E29A1-535C-4050-A817-E3212E402B39}"/>
              </a:ext>
            </a:extLst>
          </p:cNvPr>
          <p:cNvSpPr/>
          <p:nvPr/>
        </p:nvSpPr>
        <p:spPr>
          <a:xfrm>
            <a:off x="1060746" y="3366058"/>
            <a:ext cx="393405" cy="393405"/>
          </a:xfrm>
          <a:prstGeom prst="ellipse">
            <a:avLst/>
          </a:prstGeom>
          <a:noFill/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sz="1200" dirty="0">
                <a:solidFill>
                  <a:schemeClr val="tx1"/>
                </a:solidFill>
                <a:latin typeface="Titillium" charset="0"/>
                <a:ea typeface="Titillium" charset="0"/>
                <a:cs typeface="Titillium" charset="0"/>
              </a:rPr>
              <a:t>1</a:t>
            </a:r>
          </a:p>
        </p:txBody>
      </p:sp>
      <p:cxnSp>
        <p:nvCxnSpPr>
          <p:cNvPr id="69" name="Straight Connector 18">
            <a:extLst>
              <a:ext uri="{FF2B5EF4-FFF2-40B4-BE49-F238E27FC236}">
                <a16:creationId xmlns:a16="http://schemas.microsoft.com/office/drawing/2014/main" id="{E291E282-FF33-4095-B555-2DF0952E0FD5}"/>
              </a:ext>
            </a:extLst>
          </p:cNvPr>
          <p:cNvCxnSpPr>
            <a:cxnSpLocks/>
          </p:cNvCxnSpPr>
          <p:nvPr/>
        </p:nvCxnSpPr>
        <p:spPr>
          <a:xfrm>
            <a:off x="4753910" y="3560563"/>
            <a:ext cx="1031943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Connector 18">
            <a:extLst>
              <a:ext uri="{FF2B5EF4-FFF2-40B4-BE49-F238E27FC236}">
                <a16:creationId xmlns:a16="http://schemas.microsoft.com/office/drawing/2014/main" id="{4EF98EF3-2072-463F-8E3D-87B73B743A5B}"/>
              </a:ext>
            </a:extLst>
          </p:cNvPr>
          <p:cNvCxnSpPr>
            <a:cxnSpLocks/>
          </p:cNvCxnSpPr>
          <p:nvPr/>
        </p:nvCxnSpPr>
        <p:spPr>
          <a:xfrm>
            <a:off x="6386603" y="3550060"/>
            <a:ext cx="1031943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Connector 18">
            <a:extLst>
              <a:ext uri="{FF2B5EF4-FFF2-40B4-BE49-F238E27FC236}">
                <a16:creationId xmlns:a16="http://schemas.microsoft.com/office/drawing/2014/main" id="{65809F67-EF03-4DF9-8C36-6BC0D57681A3}"/>
              </a:ext>
            </a:extLst>
          </p:cNvPr>
          <p:cNvCxnSpPr>
            <a:cxnSpLocks/>
          </p:cNvCxnSpPr>
          <p:nvPr/>
        </p:nvCxnSpPr>
        <p:spPr>
          <a:xfrm>
            <a:off x="9656499" y="3560563"/>
            <a:ext cx="1031943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Straight Connector 18">
            <a:extLst>
              <a:ext uri="{FF2B5EF4-FFF2-40B4-BE49-F238E27FC236}">
                <a16:creationId xmlns:a16="http://schemas.microsoft.com/office/drawing/2014/main" id="{B7E49307-01DA-45B5-A027-53F1B091E2AB}"/>
              </a:ext>
            </a:extLst>
          </p:cNvPr>
          <p:cNvCxnSpPr>
            <a:cxnSpLocks/>
          </p:cNvCxnSpPr>
          <p:nvPr/>
        </p:nvCxnSpPr>
        <p:spPr>
          <a:xfrm>
            <a:off x="3155425" y="3560563"/>
            <a:ext cx="1031943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7" name="Straight Connector 18">
            <a:extLst>
              <a:ext uri="{FF2B5EF4-FFF2-40B4-BE49-F238E27FC236}">
                <a16:creationId xmlns:a16="http://schemas.microsoft.com/office/drawing/2014/main" id="{70EC0CDE-5091-4D81-A192-7BE1A475475A}"/>
              </a:ext>
            </a:extLst>
          </p:cNvPr>
          <p:cNvCxnSpPr>
            <a:cxnSpLocks/>
          </p:cNvCxnSpPr>
          <p:nvPr/>
        </p:nvCxnSpPr>
        <p:spPr>
          <a:xfrm>
            <a:off x="1534484" y="3550059"/>
            <a:ext cx="1031943" cy="0"/>
          </a:xfrm>
          <a:prstGeom prst="line">
            <a:avLst/>
          </a:prstGeom>
          <a:ln>
            <a:solidFill>
              <a:schemeClr val="tx1">
                <a:alpha val="4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Shape 3613">
            <a:extLst>
              <a:ext uri="{FF2B5EF4-FFF2-40B4-BE49-F238E27FC236}">
                <a16:creationId xmlns:a16="http://schemas.microsoft.com/office/drawing/2014/main" id="{FC38FD46-8A20-45C1-A504-C241ED4BC574}"/>
              </a:ext>
            </a:extLst>
          </p:cNvPr>
          <p:cNvSpPr/>
          <p:nvPr/>
        </p:nvSpPr>
        <p:spPr>
          <a:xfrm>
            <a:off x="1020167" y="2393115"/>
            <a:ext cx="497145" cy="496917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0732" y="6661"/>
                </a:moveTo>
                <a:cubicBezTo>
                  <a:pt x="20540" y="6471"/>
                  <a:pt x="20228" y="6473"/>
                  <a:pt x="20038" y="6667"/>
                </a:cubicBezTo>
                <a:cubicBezTo>
                  <a:pt x="19903" y="6804"/>
                  <a:pt x="19870" y="7000"/>
                  <a:pt x="19929" y="7171"/>
                </a:cubicBezTo>
                <a:lnTo>
                  <a:pt x="19918" y="7175"/>
                </a:lnTo>
                <a:cubicBezTo>
                  <a:pt x="20365" y="8298"/>
                  <a:pt x="20618" y="9518"/>
                  <a:pt x="20618" y="10800"/>
                </a:cubicBezTo>
                <a:cubicBezTo>
                  <a:pt x="20618" y="16223"/>
                  <a:pt x="16223" y="20618"/>
                  <a:pt x="10800" y="20618"/>
                </a:cubicBezTo>
                <a:cubicBezTo>
                  <a:pt x="5378" y="20618"/>
                  <a:pt x="982" y="16223"/>
                  <a:pt x="982" y="10800"/>
                </a:cubicBezTo>
                <a:cubicBezTo>
                  <a:pt x="982" y="5377"/>
                  <a:pt x="5378" y="982"/>
                  <a:pt x="10800" y="982"/>
                </a:cubicBezTo>
                <a:cubicBezTo>
                  <a:pt x="13575" y="982"/>
                  <a:pt x="16077" y="2136"/>
                  <a:pt x="17862" y="3989"/>
                </a:cubicBezTo>
                <a:lnTo>
                  <a:pt x="17868" y="3982"/>
                </a:lnTo>
                <a:cubicBezTo>
                  <a:pt x="18062" y="4157"/>
                  <a:pt x="18359" y="4153"/>
                  <a:pt x="18544" y="3965"/>
                </a:cubicBezTo>
                <a:cubicBezTo>
                  <a:pt x="18734" y="3771"/>
                  <a:pt x="18732" y="3461"/>
                  <a:pt x="18539" y="3270"/>
                </a:cubicBezTo>
                <a:cubicBezTo>
                  <a:pt x="18520" y="3252"/>
                  <a:pt x="18496" y="3244"/>
                  <a:pt x="18476" y="3230"/>
                </a:cubicBezTo>
                <a:cubicBezTo>
                  <a:pt x="16521" y="1241"/>
                  <a:pt x="13810" y="0"/>
                  <a:pt x="10800" y="0"/>
                </a:cubicBezTo>
                <a:cubicBezTo>
                  <a:pt x="4835" y="0"/>
                  <a:pt x="0" y="4835"/>
                  <a:pt x="0" y="10800"/>
                </a:cubicBezTo>
                <a:cubicBezTo>
                  <a:pt x="0" y="16764"/>
                  <a:pt x="4835" y="21600"/>
                  <a:pt x="10800" y="21600"/>
                </a:cubicBezTo>
                <a:cubicBezTo>
                  <a:pt x="16765" y="21600"/>
                  <a:pt x="21600" y="16764"/>
                  <a:pt x="21600" y="10800"/>
                </a:cubicBezTo>
                <a:cubicBezTo>
                  <a:pt x="21600" y="9412"/>
                  <a:pt x="21329" y="8089"/>
                  <a:pt x="20851" y="6869"/>
                </a:cubicBezTo>
                <a:cubicBezTo>
                  <a:pt x="20828" y="6794"/>
                  <a:pt x="20793" y="6721"/>
                  <a:pt x="20732" y="6661"/>
                </a:cubicBezTo>
                <a:moveTo>
                  <a:pt x="10792" y="13534"/>
                </a:moveTo>
                <a:lnTo>
                  <a:pt x="6238" y="8980"/>
                </a:lnTo>
                <a:cubicBezTo>
                  <a:pt x="6149" y="8891"/>
                  <a:pt x="6027" y="8836"/>
                  <a:pt x="5891" y="8836"/>
                </a:cubicBezTo>
                <a:cubicBezTo>
                  <a:pt x="5620" y="8836"/>
                  <a:pt x="5400" y="9056"/>
                  <a:pt x="5400" y="9327"/>
                </a:cubicBezTo>
                <a:cubicBezTo>
                  <a:pt x="5400" y="9463"/>
                  <a:pt x="5455" y="9585"/>
                  <a:pt x="5544" y="9675"/>
                </a:cubicBezTo>
                <a:lnTo>
                  <a:pt x="10453" y="14583"/>
                </a:lnTo>
                <a:cubicBezTo>
                  <a:pt x="10542" y="14672"/>
                  <a:pt x="10664" y="14727"/>
                  <a:pt x="10800" y="14727"/>
                </a:cubicBezTo>
                <a:cubicBezTo>
                  <a:pt x="10940" y="14727"/>
                  <a:pt x="11064" y="14668"/>
                  <a:pt x="11154" y="14574"/>
                </a:cubicBezTo>
                <a:lnTo>
                  <a:pt x="11155" y="14576"/>
                </a:lnTo>
                <a:lnTo>
                  <a:pt x="19353" y="5988"/>
                </a:lnTo>
                <a:cubicBezTo>
                  <a:pt x="19353" y="5989"/>
                  <a:pt x="19354" y="5990"/>
                  <a:pt x="19354" y="5991"/>
                </a:cubicBezTo>
                <a:lnTo>
                  <a:pt x="20055" y="5255"/>
                </a:lnTo>
                <a:cubicBezTo>
                  <a:pt x="20055" y="5255"/>
                  <a:pt x="20054" y="5254"/>
                  <a:pt x="20054" y="5253"/>
                </a:cubicBezTo>
                <a:lnTo>
                  <a:pt x="21464" y="3775"/>
                </a:lnTo>
                <a:lnTo>
                  <a:pt x="21463" y="3774"/>
                </a:lnTo>
                <a:cubicBezTo>
                  <a:pt x="21547" y="3686"/>
                  <a:pt x="21600" y="3567"/>
                  <a:pt x="21600" y="3436"/>
                </a:cubicBezTo>
                <a:cubicBezTo>
                  <a:pt x="21600" y="3166"/>
                  <a:pt x="21380" y="2945"/>
                  <a:pt x="21109" y="2945"/>
                </a:cubicBezTo>
                <a:cubicBezTo>
                  <a:pt x="20969" y="2945"/>
                  <a:pt x="20844" y="3005"/>
                  <a:pt x="20755" y="3099"/>
                </a:cubicBezTo>
                <a:lnTo>
                  <a:pt x="20754" y="3097"/>
                </a:lnTo>
                <a:lnTo>
                  <a:pt x="19493" y="4419"/>
                </a:lnTo>
                <a:cubicBezTo>
                  <a:pt x="19492" y="4418"/>
                  <a:pt x="19491" y="4416"/>
                  <a:pt x="19490" y="4415"/>
                </a:cubicBezTo>
                <a:lnTo>
                  <a:pt x="18805" y="5133"/>
                </a:lnTo>
                <a:cubicBezTo>
                  <a:pt x="18806" y="5134"/>
                  <a:pt x="18807" y="5136"/>
                  <a:pt x="18807" y="5137"/>
                </a:cubicBezTo>
                <a:cubicBezTo>
                  <a:pt x="18807" y="5137"/>
                  <a:pt x="10792" y="13534"/>
                  <a:pt x="10792" y="13534"/>
                </a:cubicBezTo>
                <a:close/>
              </a:path>
            </a:pathLst>
          </a:custGeom>
          <a:solidFill>
            <a:schemeClr val="tx1"/>
          </a:solidFill>
          <a:ln w="12700">
            <a:miter lim="400000"/>
          </a:ln>
        </p:spPr>
        <p:txBody>
          <a:bodyPr lIns="38100" tIns="38100" rIns="38100" bIns="38100" anchor="ctr"/>
          <a:lstStyle/>
          <a:p>
            <a:endParaRPr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213010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3AB205-7818-4827-9326-931D5B999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8" r="19931"/>
          <a:stretch/>
        </p:blipFill>
        <p:spPr>
          <a:xfrm>
            <a:off x="0" y="0"/>
            <a:ext cx="1626097" cy="68580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14508E63-BA71-41B9-937A-68244DF241C1}"/>
              </a:ext>
            </a:extLst>
          </p:cNvPr>
          <p:cNvSpPr txBox="1"/>
          <p:nvPr/>
        </p:nvSpPr>
        <p:spPr>
          <a:xfrm>
            <a:off x="2102077" y="602706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Kameraanbindung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0D1B25F5-02FF-48FA-BE2C-CEBEE99A53F3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DATENBANK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4AD4E77-8981-4E40-9981-B89F2BD5F0B6}"/>
              </a:ext>
            </a:extLst>
          </p:cNvPr>
          <p:cNvSpPr txBox="1"/>
          <p:nvPr/>
        </p:nvSpPr>
        <p:spPr>
          <a:xfrm>
            <a:off x="2093885" y="2426017"/>
            <a:ext cx="9072811" cy="4431983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Informationen aus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cam</a:t>
            </a:r>
            <a:r>
              <a:rPr lang="de-DE" sz="2400" dirty="0">
                <a:latin typeface="Titillium"/>
              </a:rPr>
              <a:t> für: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Ordnerstruktur und Dateinamen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URL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Informationen aus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  <a:r>
              <a:rPr lang="de-DE" sz="2400" dirty="0">
                <a:latin typeface="Titillium"/>
              </a:rPr>
              <a:t> für: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Letzte geschriebene ID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Alle neuen Bilder erzeugen neuen Datensatz für </a:t>
            </a:r>
            <a:r>
              <a:rPr lang="de-DE" sz="2000" dirty="0" err="1">
                <a:latin typeface="Courier New" panose="02070309020205020404" pitchFamily="49" charset="0"/>
                <a:cs typeface="Courier New" panose="02070309020205020404" pitchFamily="49" charset="0"/>
              </a:rPr>
              <a:t>images</a:t>
            </a:r>
            <a:r>
              <a:rPr lang="de-DE" sz="2400" dirty="0">
                <a:latin typeface="Titillium"/>
              </a:rPr>
              <a:t> </a:t>
            </a: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Titillium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Titillium"/>
            </a:endParaRPr>
          </a:p>
        </p:txBody>
      </p:sp>
    </p:spTree>
    <p:extLst>
      <p:ext uri="{BB962C8B-B14F-4D97-AF65-F5344CB8AC3E}">
        <p14:creationId xmlns:p14="http://schemas.microsoft.com/office/powerpoint/2010/main" val="4935121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D3AB205-7818-4827-9326-931D5B999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358" r="19931"/>
          <a:stretch/>
        </p:blipFill>
        <p:spPr>
          <a:xfrm>
            <a:off x="0" y="0"/>
            <a:ext cx="1626097" cy="6858000"/>
          </a:xfrm>
          <a:prstGeom prst="rect">
            <a:avLst/>
          </a:prstGeom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14508E63-BA71-41B9-937A-68244DF241C1}"/>
              </a:ext>
            </a:extLst>
          </p:cNvPr>
          <p:cNvSpPr txBox="1"/>
          <p:nvPr/>
        </p:nvSpPr>
        <p:spPr>
          <a:xfrm>
            <a:off x="2102077" y="602706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Kameraanbindung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0D1B25F5-02FF-48FA-BE2C-CEBEE99A53F3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DATEISYSTEM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4AD4E77-8981-4E40-9981-B89F2BD5F0B6}"/>
              </a:ext>
            </a:extLst>
          </p:cNvPr>
          <p:cNvSpPr txBox="1"/>
          <p:nvPr/>
        </p:nvSpPr>
        <p:spPr>
          <a:xfrm>
            <a:off x="2093885" y="2481327"/>
            <a:ext cx="9072811" cy="147732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Speicherung in folgender Struktur:	\</a:t>
            </a:r>
            <a:r>
              <a:rPr lang="en-US" sz="2400" dirty="0" err="1"/>
              <a:t>WebContent</a:t>
            </a:r>
            <a:r>
              <a:rPr lang="en-US" sz="2400" dirty="0"/>
              <a:t>\images\</a:t>
            </a:r>
            <a:r>
              <a:rPr lang="en-US" sz="2400" dirty="0" err="1"/>
              <a:t>Kamera</a:t>
            </a:r>
            <a:r>
              <a:rPr lang="en-US" sz="2400" dirty="0"/>
              <a:t>-ID\</a:t>
            </a:r>
            <a:r>
              <a:rPr lang="en-US" sz="2400" dirty="0" err="1"/>
              <a:t>Jahr</a:t>
            </a:r>
            <a:r>
              <a:rPr lang="en-US" sz="2400" dirty="0"/>
              <a:t>\Monat\Tag\</a:t>
            </a:r>
            <a:endParaRPr lang="de-DE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de-DE" sz="2400" dirty="0"/>
              <a:t>Dateiname:</a:t>
            </a:r>
          </a:p>
          <a:p>
            <a:r>
              <a:rPr lang="de-DE" sz="2400" dirty="0"/>
              <a:t>	Kameraname Jahr-Monat-Tag Stunden-Minuten-Sekunden.jpg</a:t>
            </a:r>
            <a:endParaRPr lang="en-US" sz="2400" dirty="0"/>
          </a:p>
        </p:txBody>
      </p:sp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E3FD6A97-3496-4B83-AE60-E72664BDA231}"/>
              </a:ext>
            </a:extLst>
          </p:cNvPr>
          <p:cNvGrpSpPr/>
          <p:nvPr/>
        </p:nvGrpSpPr>
        <p:grpSpPr>
          <a:xfrm>
            <a:off x="1715556" y="4298319"/>
            <a:ext cx="10035816" cy="1664244"/>
            <a:chOff x="669207" y="4162424"/>
            <a:chExt cx="10684594" cy="1771831"/>
          </a:xfrm>
        </p:grpSpPr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D51CFBFA-46D4-4C56-9B3A-A5FFE28F5B9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9207" y="4162424"/>
              <a:ext cx="10684593" cy="381001"/>
            </a:xfrm>
            <a:prstGeom prst="rect">
              <a:avLst/>
            </a:prstGeom>
          </p:spPr>
        </p:pic>
        <p:sp>
          <p:nvSpPr>
            <p:cNvPr id="12" name="Geschweifte Klammer rechts 11">
              <a:extLst>
                <a:ext uri="{FF2B5EF4-FFF2-40B4-BE49-F238E27FC236}">
                  <a16:creationId xmlns:a16="http://schemas.microsoft.com/office/drawing/2014/main" id="{F497B4CB-6726-4FC0-9DE1-9D764B46D06A}"/>
                </a:ext>
              </a:extLst>
            </p:cNvPr>
            <p:cNvSpPr/>
            <p:nvPr/>
          </p:nvSpPr>
          <p:spPr>
            <a:xfrm rot="5400000">
              <a:off x="7991079" y="1702196"/>
              <a:ext cx="381000" cy="6344445"/>
            </a:xfrm>
            <a:prstGeom prst="rightBrace">
              <a:avLst/>
            </a:prstGeom>
            <a:ln w="254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3" name="Verbinder: gewinkelt 12">
              <a:extLst>
                <a:ext uri="{FF2B5EF4-FFF2-40B4-BE49-F238E27FC236}">
                  <a16:creationId xmlns:a16="http://schemas.microsoft.com/office/drawing/2014/main" id="{A192B5D0-99B4-4824-82D3-189CE2A1D34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62342" y="4543425"/>
              <a:ext cx="723783" cy="400050"/>
            </a:xfrm>
            <a:prstGeom prst="bentConnector3">
              <a:avLst>
                <a:gd name="adj1" fmla="val 650"/>
              </a:avLst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Verbinder: gewinkelt 13">
              <a:extLst>
                <a:ext uri="{FF2B5EF4-FFF2-40B4-BE49-F238E27FC236}">
                  <a16:creationId xmlns:a16="http://schemas.microsoft.com/office/drawing/2014/main" id="{3B99C2EE-6100-4C76-94A6-049609729739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62342" y="4543424"/>
              <a:ext cx="1209561" cy="657225"/>
            </a:xfrm>
            <a:prstGeom prst="bentConnector3">
              <a:avLst>
                <a:gd name="adj1" fmla="val 389"/>
              </a:avLst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Verbinder: gewinkelt 14">
              <a:extLst>
                <a:ext uri="{FF2B5EF4-FFF2-40B4-BE49-F238E27FC236}">
                  <a16:creationId xmlns:a16="http://schemas.microsoft.com/office/drawing/2014/main" id="{44EAE9BF-8258-4B90-ADB1-40CD6A7697C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62341" y="4543425"/>
              <a:ext cx="1752724" cy="928688"/>
            </a:xfrm>
            <a:prstGeom prst="bentConnector3">
              <a:avLst>
                <a:gd name="adj1" fmla="val 276"/>
              </a:avLst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Verbinder: gewinkelt 15">
              <a:extLst>
                <a:ext uri="{FF2B5EF4-FFF2-40B4-BE49-F238E27FC236}">
                  <a16:creationId xmlns:a16="http://schemas.microsoft.com/office/drawing/2014/main" id="{E71B4A57-29D0-4B74-A29E-05806DB64B40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2562340" y="4543424"/>
              <a:ext cx="2123960" cy="1243014"/>
            </a:xfrm>
            <a:prstGeom prst="bentConnector3">
              <a:avLst>
                <a:gd name="adj1" fmla="val -451"/>
              </a:avLst>
            </a:prstGeom>
            <a:ln w="2540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7" name="Textfeld 16">
              <a:extLst>
                <a:ext uri="{FF2B5EF4-FFF2-40B4-BE49-F238E27FC236}">
                  <a16:creationId xmlns:a16="http://schemas.microsoft.com/office/drawing/2014/main" id="{8D961494-6607-4DD1-8B95-01FEA7A76353}"/>
                </a:ext>
              </a:extLst>
            </p:cNvPr>
            <p:cNvSpPr txBox="1"/>
            <p:nvPr/>
          </p:nvSpPr>
          <p:spPr>
            <a:xfrm>
              <a:off x="1028700" y="4733926"/>
              <a:ext cx="1533641" cy="120032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de-DE" b="1" dirty="0"/>
                <a:t>KameraID</a:t>
              </a:r>
            </a:p>
            <a:p>
              <a:pPr algn="r"/>
              <a:r>
                <a:rPr lang="de-DE" b="1" dirty="0"/>
                <a:t>Jahr</a:t>
              </a:r>
            </a:p>
            <a:p>
              <a:pPr algn="r"/>
              <a:r>
                <a:rPr lang="de-DE" b="1" dirty="0"/>
                <a:t>Monat</a:t>
              </a:r>
            </a:p>
            <a:p>
              <a:pPr algn="r"/>
              <a:r>
                <a:rPr lang="de-DE" b="1" dirty="0"/>
                <a:t>Tag</a:t>
              </a:r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83F6405F-2620-49C1-823F-5C8FCDBF3ACF}"/>
                </a:ext>
              </a:extLst>
            </p:cNvPr>
            <p:cNvSpPr txBox="1"/>
            <p:nvPr/>
          </p:nvSpPr>
          <p:spPr>
            <a:xfrm>
              <a:off x="7414758" y="5199856"/>
              <a:ext cx="1533641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de-DE" b="1" dirty="0"/>
                <a:t>Dateiname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62176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s://images.unsplash.com/photo-1505373877841-8d25f7d46678?dpr=1&amp;auto=format&amp;fit=crop&amp;w=1000&amp;q=80&amp;cs=tinysrgb&amp;ixid=dW5zcGxhc2guY29tOzs7Ozs%3D">
            <a:extLst>
              <a:ext uri="{FF2B5EF4-FFF2-40B4-BE49-F238E27FC236}">
                <a16:creationId xmlns:a16="http://schemas.microsoft.com/office/drawing/2014/main" id="{F22F44D9-FE28-4F25-B052-0919D800C44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709" r="22220"/>
          <a:stretch/>
        </p:blipFill>
        <p:spPr bwMode="auto">
          <a:xfrm>
            <a:off x="0" y="0"/>
            <a:ext cx="1626097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10">
            <a:extLst>
              <a:ext uri="{FF2B5EF4-FFF2-40B4-BE49-F238E27FC236}">
                <a16:creationId xmlns:a16="http://schemas.microsoft.com/office/drawing/2014/main" id="{14508E63-BA71-41B9-937A-68244DF241C1}"/>
              </a:ext>
            </a:extLst>
          </p:cNvPr>
          <p:cNvSpPr txBox="1"/>
          <p:nvPr/>
        </p:nvSpPr>
        <p:spPr>
          <a:xfrm>
            <a:off x="2102077" y="602706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Demo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8" name="TextBox 11">
            <a:extLst>
              <a:ext uri="{FF2B5EF4-FFF2-40B4-BE49-F238E27FC236}">
                <a16:creationId xmlns:a16="http://schemas.microsoft.com/office/drawing/2014/main" id="{0D1B25F5-02FF-48FA-BE2C-CEBEE99A53F3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ALLGEMEIN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9" name="TextBox 3">
            <a:extLst>
              <a:ext uri="{FF2B5EF4-FFF2-40B4-BE49-F238E27FC236}">
                <a16:creationId xmlns:a16="http://schemas.microsoft.com/office/drawing/2014/main" id="{74AD4E77-8981-4E40-9981-B89F2BD5F0B6}"/>
              </a:ext>
            </a:extLst>
          </p:cNvPr>
          <p:cNvSpPr txBox="1"/>
          <p:nvPr/>
        </p:nvSpPr>
        <p:spPr>
          <a:xfrm>
            <a:off x="2093885" y="2481327"/>
            <a:ext cx="9072811" cy="49673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AUFTEILEN (KEINE OFFLINE DEMO) nur einzelne Screenshots</a:t>
            </a:r>
          </a:p>
        </p:txBody>
      </p:sp>
    </p:spTree>
    <p:extLst>
      <p:ext uri="{BB962C8B-B14F-4D97-AF65-F5344CB8AC3E}">
        <p14:creationId xmlns:p14="http://schemas.microsoft.com/office/powerpoint/2010/main" val="61659222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4098" name="Picture 2" descr="A long elevated road along the seashore">
            <a:extLst>
              <a:ext uri="{FF2B5EF4-FFF2-40B4-BE49-F238E27FC236}">
                <a16:creationId xmlns:a16="http://schemas.microsoft.com/office/drawing/2014/main" id="{3F0B2547-903E-4C35-A33F-30F21B5BD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8" r="52219"/>
          <a:stretch/>
        </p:blipFill>
        <p:spPr bwMode="auto">
          <a:xfrm>
            <a:off x="0" y="0"/>
            <a:ext cx="17417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64458423-4823-4C0E-BF7C-4BE51EC7B8CC}"/>
              </a:ext>
            </a:extLst>
          </p:cNvPr>
          <p:cNvSpPr txBox="1"/>
          <p:nvPr/>
        </p:nvSpPr>
        <p:spPr>
          <a:xfrm>
            <a:off x="2102077" y="602706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Ausblick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31AC4E0-7A77-477B-A340-2BA206BB29D6}"/>
              </a:ext>
            </a:extLst>
          </p:cNvPr>
          <p:cNvSpPr txBox="1"/>
          <p:nvPr/>
        </p:nvSpPr>
        <p:spPr>
          <a:xfrm>
            <a:off x="2093884" y="1360267"/>
            <a:ext cx="7431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KORREKTUREN UND VERBESSERUNGSVORSCHLÄGE</a:t>
            </a:r>
            <a:endParaRPr lang="en-US" sz="2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406BB8BE-959A-4EAD-98BC-D66D5A545265}"/>
              </a:ext>
            </a:extLst>
          </p:cNvPr>
          <p:cNvSpPr txBox="1"/>
          <p:nvPr/>
        </p:nvSpPr>
        <p:spPr>
          <a:xfrm>
            <a:off x="2093885" y="2481327"/>
            <a:ext cx="9072811" cy="332398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Keine Klartextpasswörter (Stichwort: Hash)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Ändern des eigenen Passwortes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 charset="0"/>
                <a:ea typeface="Titillium" charset="0"/>
                <a:cs typeface="Titillium" charset="0"/>
              </a:rPr>
              <a:t>Rechtsklick offenbart Dateisystem</a:t>
            </a:r>
            <a:endParaRPr lang="de-DE" sz="2400" dirty="0">
              <a:latin typeface="Titillium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 charset="0"/>
                <a:ea typeface="Titillium" charset="0"/>
                <a:cs typeface="Titillium" charset="0"/>
              </a:rPr>
              <a:t>Datumsauswahl nicht sequentiell, sondern in einer View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 charset="0"/>
                <a:ea typeface="Titillium" charset="0"/>
                <a:cs typeface="Titillium" charset="0"/>
              </a:rPr>
              <a:t>Anzeigeprobleme aktuelles Bild während dem Auslösen des Triggers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de-DE" sz="2400" dirty="0">
              <a:latin typeface="Titillium"/>
            </a:endParaRPr>
          </a:p>
        </p:txBody>
      </p:sp>
    </p:spTree>
    <p:extLst>
      <p:ext uri="{BB962C8B-B14F-4D97-AF65-F5344CB8AC3E}">
        <p14:creationId xmlns:p14="http://schemas.microsoft.com/office/powerpoint/2010/main" val="161284530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4098" name="Picture 2" descr="A long elevated road along the seashore">
            <a:extLst>
              <a:ext uri="{FF2B5EF4-FFF2-40B4-BE49-F238E27FC236}">
                <a16:creationId xmlns:a16="http://schemas.microsoft.com/office/drawing/2014/main" id="{3F0B2547-903E-4C35-A33F-30F21B5BDE6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38" r="52219"/>
          <a:stretch/>
        </p:blipFill>
        <p:spPr bwMode="auto">
          <a:xfrm>
            <a:off x="0" y="0"/>
            <a:ext cx="1741714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64458423-4823-4C0E-BF7C-4BE51EC7B8CC}"/>
              </a:ext>
            </a:extLst>
          </p:cNvPr>
          <p:cNvSpPr txBox="1"/>
          <p:nvPr/>
        </p:nvSpPr>
        <p:spPr>
          <a:xfrm>
            <a:off x="2102077" y="602706"/>
            <a:ext cx="7134688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Ausblick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0" name="TextBox 11">
            <a:extLst>
              <a:ext uri="{FF2B5EF4-FFF2-40B4-BE49-F238E27FC236}">
                <a16:creationId xmlns:a16="http://schemas.microsoft.com/office/drawing/2014/main" id="{431AC4E0-7A77-477B-A340-2BA206BB29D6}"/>
              </a:ext>
            </a:extLst>
          </p:cNvPr>
          <p:cNvSpPr txBox="1"/>
          <p:nvPr/>
        </p:nvSpPr>
        <p:spPr>
          <a:xfrm>
            <a:off x="2093884" y="1360267"/>
            <a:ext cx="7431115" cy="24622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KORREKTUREN UND VERBESSERUNGSVORSCHLÄGE</a:t>
            </a:r>
            <a:endParaRPr lang="en-US" sz="2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11" name="TextBox 3">
            <a:extLst>
              <a:ext uri="{FF2B5EF4-FFF2-40B4-BE49-F238E27FC236}">
                <a16:creationId xmlns:a16="http://schemas.microsoft.com/office/drawing/2014/main" id="{406BB8BE-959A-4EAD-98BC-D66D5A545265}"/>
              </a:ext>
            </a:extLst>
          </p:cNvPr>
          <p:cNvSpPr txBox="1"/>
          <p:nvPr/>
        </p:nvSpPr>
        <p:spPr>
          <a:xfrm>
            <a:off x="2093885" y="2481327"/>
            <a:ext cx="907281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Beschränkung Anzahl der Bilder (Löschen alles älter x Tage)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Abgleich Datenbank mit dem Dateisystem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Wiederverwendung der letzten vergebenen ID fehlerbehaftet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Feinere Skalierung der Rechte</a:t>
            </a:r>
          </a:p>
        </p:txBody>
      </p:sp>
    </p:spTree>
    <p:extLst>
      <p:ext uri="{BB962C8B-B14F-4D97-AF65-F5344CB8AC3E}">
        <p14:creationId xmlns:p14="http://schemas.microsoft.com/office/powerpoint/2010/main" val="41738173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extBox 10"/>
          <p:cNvSpPr txBox="1"/>
          <p:nvPr/>
        </p:nvSpPr>
        <p:spPr>
          <a:xfrm>
            <a:off x="6448720" y="2763986"/>
            <a:ext cx="4733630" cy="89749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3600" dirty="0">
                <a:latin typeface="Titillium Light" charset="0"/>
                <a:ea typeface="Titillium Light" charset="0"/>
                <a:cs typeface="Titillium Light" charset="0"/>
              </a:rPr>
              <a:t>Danke für die Aufmerksamkeit.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27" name="TextBox 11"/>
          <p:cNvSpPr txBox="1"/>
          <p:nvPr/>
        </p:nvSpPr>
        <p:spPr>
          <a:xfrm>
            <a:off x="6463234" y="3753680"/>
            <a:ext cx="3204403" cy="123111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1000" spc="300" dirty="0">
                <a:latin typeface="Titillium" charset="0"/>
                <a:ea typeface="Titillium" charset="0"/>
                <a:cs typeface="Titillium" charset="0"/>
              </a:rPr>
              <a:t>FRAGEN GERNE NACH DER LIVE-DEMO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3" name="Rechteck 2"/>
          <p:cNvSpPr/>
          <p:nvPr/>
        </p:nvSpPr>
        <p:spPr bwMode="auto">
          <a:xfrm>
            <a:off x="599607" y="569626"/>
            <a:ext cx="1004341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30" name="Rechteck 29"/>
          <p:cNvSpPr/>
          <p:nvPr/>
        </p:nvSpPr>
        <p:spPr bwMode="auto">
          <a:xfrm>
            <a:off x="599607" y="5998876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16" name="Bildplatzhalter 16" descr="Ein Bild, das Screenshot enthält.&#10;&#10;Mit sehr hoher Zuverlässigkeit generierte Beschreibung">
            <a:extLst>
              <a:ext uri="{FF2B5EF4-FFF2-40B4-BE49-F238E27FC236}">
                <a16:creationId xmlns:a16="http://schemas.microsoft.com/office/drawing/2014/main" id="{0EBCA795-B0FC-4F82-820F-A6D5FB3A5181}"/>
              </a:ext>
            </a:extLst>
          </p:cNvPr>
          <p:cNvPicPr>
            <a:picLocks noGrp="1" noChangeAspect="1"/>
          </p:cNvPicPr>
          <p:nvPr>
            <p:ph type="pic" sz="quarter" idx="12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18" r="14618"/>
          <a:stretch>
            <a:fillRect/>
          </a:stretch>
        </p:blipFill>
        <p:spPr>
          <a:xfrm>
            <a:off x="3146189" y="2073989"/>
            <a:ext cx="1620988" cy="2822718"/>
          </a:xfrm>
        </p:spPr>
      </p:pic>
    </p:spTree>
    <p:extLst>
      <p:ext uri="{BB962C8B-B14F-4D97-AF65-F5344CB8AC3E}">
        <p14:creationId xmlns:p14="http://schemas.microsoft.com/office/powerpoint/2010/main" val="875880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D3C29AF9-F0B6-4245-805A-627CED20FE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ToDOs</a:t>
            </a:r>
            <a:r>
              <a:rPr lang="de-DE" dirty="0"/>
              <a:t> (Löschen wenn bearbeitet)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393962F-4623-4E6A-906B-F57F15DC83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de-DE" dirty="0"/>
              <a:t>Gliederung ANPASSEN</a:t>
            </a:r>
          </a:p>
          <a:p>
            <a:r>
              <a:rPr lang="de-DE" dirty="0"/>
              <a:t>Datenbankanbindung DAO Andy</a:t>
            </a:r>
          </a:p>
          <a:p>
            <a:r>
              <a:rPr lang="de-DE" strike="sngStrike" dirty="0"/>
              <a:t>Administration</a:t>
            </a:r>
            <a:r>
              <a:rPr lang="de-DE" dirty="0"/>
              <a:t> Umbenennen(Screenshots)</a:t>
            </a:r>
          </a:p>
          <a:p>
            <a:r>
              <a:rPr lang="de-DE" strike="sngStrike" dirty="0"/>
              <a:t>DEMO (Screenshots)</a:t>
            </a:r>
          </a:p>
          <a:p>
            <a:r>
              <a:rPr lang="de-DE" dirty="0"/>
              <a:t>Einstieg, Datenbank, Kamera (La)</a:t>
            </a:r>
          </a:p>
          <a:p>
            <a:r>
              <a:rPr lang="de-DE" dirty="0"/>
              <a:t>Konzept, Ausblick (Le)</a:t>
            </a:r>
          </a:p>
          <a:p>
            <a:r>
              <a:rPr lang="de-DE" dirty="0"/>
              <a:t>Administration, „Offline </a:t>
            </a:r>
            <a:r>
              <a:rPr lang="de-DE" dirty="0" err="1"/>
              <a:t>demo</a:t>
            </a:r>
            <a:r>
              <a:rPr lang="de-DE" dirty="0"/>
              <a:t>“ (A)</a:t>
            </a:r>
          </a:p>
          <a:p>
            <a:pPr marL="0" indent="0">
              <a:buNone/>
            </a:pPr>
            <a:r>
              <a:rPr lang="de-DE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900468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9" name="TextBox 10"/>
          <p:cNvSpPr txBox="1"/>
          <p:nvPr/>
        </p:nvSpPr>
        <p:spPr>
          <a:xfrm>
            <a:off x="2102077" y="602706"/>
            <a:ext cx="4961332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Anforderungen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0" name="TextBox 11"/>
          <p:cNvSpPr txBox="1"/>
          <p:nvPr/>
        </p:nvSpPr>
        <p:spPr>
          <a:xfrm>
            <a:off x="2093885" y="1360267"/>
            <a:ext cx="2031893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ALLGEMEIN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69D4CE7-9FB4-4826-820D-FC82E193489E}"/>
              </a:ext>
            </a:extLst>
          </p:cNvPr>
          <p:cNvSpPr txBox="1"/>
          <p:nvPr/>
        </p:nvSpPr>
        <p:spPr>
          <a:xfrm>
            <a:off x="2093885" y="2481327"/>
            <a:ext cx="9072811" cy="271273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Verwaltung verschiedener Webcams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Nutzerverwaltung mit Rechtevergabe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Administrationsmöglichkeit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Such-Funktion für gespeicherte Bilder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 err="1">
                <a:latin typeface="Titillium"/>
              </a:rPr>
              <a:t>Logging</a:t>
            </a:r>
            <a:r>
              <a:rPr lang="de-DE" sz="2400" dirty="0">
                <a:latin typeface="Titillium"/>
              </a:rPr>
              <a:t>-Funktionalität</a:t>
            </a:r>
          </a:p>
        </p:txBody>
      </p:sp>
      <p:pic>
        <p:nvPicPr>
          <p:cNvPr id="1026" name="Picture 2" descr="An overhead shot of a person writing in a planner on a desk">
            <a:extLst>
              <a:ext uri="{FF2B5EF4-FFF2-40B4-BE49-F238E27FC236}">
                <a16:creationId xmlns:a16="http://schemas.microsoft.com/office/drawing/2014/main" id="{711CC187-6FB1-42EA-9D34-20675525E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0" r="39150"/>
          <a:stretch/>
        </p:blipFill>
        <p:spPr bwMode="auto">
          <a:xfrm>
            <a:off x="-3063" y="0"/>
            <a:ext cx="140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6418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9" name="TextBox 10"/>
          <p:cNvSpPr txBox="1"/>
          <p:nvPr/>
        </p:nvSpPr>
        <p:spPr>
          <a:xfrm>
            <a:off x="2102077" y="602706"/>
            <a:ext cx="4961332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Anforderungen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0" name="TextBox 11"/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NUTZERVERWALTUNG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69D4CE7-9FB4-4826-820D-FC82E193489E}"/>
              </a:ext>
            </a:extLst>
          </p:cNvPr>
          <p:cNvSpPr txBox="1"/>
          <p:nvPr/>
        </p:nvSpPr>
        <p:spPr>
          <a:xfrm>
            <a:off x="2093885" y="2481327"/>
            <a:ext cx="9072811" cy="2215991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Hinzufügen neuer Nutzer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Löschen bestehender Nutzer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Bearbeiten der Rechte von vorhandenen Nutzern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Zuweisen von Kameras</a:t>
            </a:r>
          </a:p>
        </p:txBody>
      </p:sp>
      <p:pic>
        <p:nvPicPr>
          <p:cNvPr id="1026" name="Picture 2" descr="An overhead shot of a person writing in a planner on a desk">
            <a:extLst>
              <a:ext uri="{FF2B5EF4-FFF2-40B4-BE49-F238E27FC236}">
                <a16:creationId xmlns:a16="http://schemas.microsoft.com/office/drawing/2014/main" id="{711CC187-6FB1-42EA-9D34-20675525E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0" r="39150"/>
          <a:stretch/>
        </p:blipFill>
        <p:spPr bwMode="auto">
          <a:xfrm>
            <a:off x="-3063" y="0"/>
            <a:ext cx="140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06903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9" name="TextBox 10"/>
          <p:cNvSpPr txBox="1"/>
          <p:nvPr/>
        </p:nvSpPr>
        <p:spPr>
          <a:xfrm>
            <a:off x="2102077" y="602706"/>
            <a:ext cx="4961332" cy="6814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Anforderungen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0" name="TextBox 11"/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KAMERAVERWALTUNG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sp>
        <p:nvSpPr>
          <p:cNvPr id="8" name="TextBox 3">
            <a:extLst>
              <a:ext uri="{FF2B5EF4-FFF2-40B4-BE49-F238E27FC236}">
                <a16:creationId xmlns:a16="http://schemas.microsoft.com/office/drawing/2014/main" id="{669D4CE7-9FB4-4826-820D-FC82E193489E}"/>
              </a:ext>
            </a:extLst>
          </p:cNvPr>
          <p:cNvSpPr txBox="1"/>
          <p:nvPr/>
        </p:nvSpPr>
        <p:spPr>
          <a:xfrm>
            <a:off x="2093885" y="2481327"/>
            <a:ext cx="9072811" cy="276998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Alle 5 Minuten ein Bild (Zeit einstellbar)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Neue Kameras hinzufügen / Alte Kameras entferne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Datenbank: Eintrag mit Speicherort der Bilder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Dateisystem: Speicherort der Bilder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de-DE" sz="2400" dirty="0">
                <a:latin typeface="Titillium"/>
              </a:rPr>
              <a:t>Erstellen von Thumbnails </a:t>
            </a:r>
          </a:p>
        </p:txBody>
      </p:sp>
      <p:pic>
        <p:nvPicPr>
          <p:cNvPr id="1026" name="Picture 2" descr="An overhead shot of a person writing in a planner on a desk">
            <a:extLst>
              <a:ext uri="{FF2B5EF4-FFF2-40B4-BE49-F238E27FC236}">
                <a16:creationId xmlns:a16="http://schemas.microsoft.com/office/drawing/2014/main" id="{711CC187-6FB1-42EA-9D34-20675525EF4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220" r="39150"/>
          <a:stretch/>
        </p:blipFill>
        <p:spPr bwMode="auto">
          <a:xfrm>
            <a:off x="-3063" y="0"/>
            <a:ext cx="140865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12602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52CC39-260D-4AFA-AB6C-7A822DF50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81"/>
          <a:stretch/>
        </p:blipFill>
        <p:spPr>
          <a:xfrm rot="5400000">
            <a:off x="-2735965" y="2715341"/>
            <a:ext cx="6858002" cy="1427319"/>
          </a:xfrm>
          <a:prstGeom prst="rect">
            <a:avLst/>
          </a:prstGeom>
        </p:spPr>
      </p:pic>
      <p:pic>
        <p:nvPicPr>
          <p:cNvPr id="13" name="Grafik 12">
            <a:extLst>
              <a:ext uri="{FF2B5EF4-FFF2-40B4-BE49-F238E27FC236}">
                <a16:creationId xmlns:a16="http://schemas.microsoft.com/office/drawing/2014/main" id="{8A8C83DF-D242-4062-8039-24434DE25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5000" t="20812" r="25000" b="10880"/>
          <a:stretch/>
        </p:blipFill>
        <p:spPr>
          <a:xfrm>
            <a:off x="3591360" y="1573077"/>
            <a:ext cx="6096000" cy="4682217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8644E874-2DC6-45E2-BE77-B1DDC5DEF158}"/>
              </a:ext>
            </a:extLst>
          </p:cNvPr>
          <p:cNvSpPr txBox="1"/>
          <p:nvPr/>
        </p:nvSpPr>
        <p:spPr>
          <a:xfrm>
            <a:off x="2102077" y="602706"/>
            <a:ext cx="632630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Konzept &amp; </a:t>
            </a:r>
            <a:r>
              <a:rPr lang="de-DE" sz="5400" dirty="0" err="1">
                <a:latin typeface="Titillium Light" charset="0"/>
                <a:ea typeface="Titillium Light" charset="0"/>
                <a:cs typeface="Titillium Light" charset="0"/>
              </a:rPr>
              <a:t>Wireframes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A94E94CA-8E01-4B78-AE6A-ED95B33C2AB5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USE CASES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992501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39" name="TextBox 10"/>
          <p:cNvSpPr txBox="1"/>
          <p:nvPr/>
        </p:nvSpPr>
        <p:spPr>
          <a:xfrm>
            <a:off x="7342503" y="550553"/>
            <a:ext cx="4332231" cy="44319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3600" dirty="0">
                <a:latin typeface="Titillium Light" charset="0"/>
                <a:ea typeface="Titillium Light" charset="0"/>
                <a:cs typeface="Titillium Light" charset="0"/>
              </a:rPr>
              <a:t>Konzept &amp; Wireframes</a:t>
            </a:r>
            <a:endParaRPr lang="en-US" sz="36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140" name="TextBox 11"/>
          <p:cNvSpPr txBox="1"/>
          <p:nvPr/>
        </p:nvSpPr>
        <p:spPr>
          <a:xfrm>
            <a:off x="10168933" y="1061372"/>
            <a:ext cx="1413464" cy="12211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1000" spc="300" dirty="0">
                <a:latin typeface="Titillium" charset="0"/>
                <a:ea typeface="Titillium" charset="0"/>
                <a:cs typeface="Titillium" charset="0"/>
              </a:rPr>
              <a:t>WIREFRAME 2.0</a:t>
            </a:r>
            <a:endParaRPr lang="en-US" sz="1000" spc="300" dirty="0">
              <a:latin typeface="Titillium" charset="0"/>
              <a:ea typeface="Titillium" charset="0"/>
              <a:cs typeface="Titillium" charset="0"/>
            </a:endParaRP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52CC39-260D-4AFA-AB6C-7A822DF50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81"/>
          <a:stretch/>
        </p:blipFill>
        <p:spPr>
          <a:xfrm rot="5400000">
            <a:off x="-2735965" y="2715341"/>
            <a:ext cx="6858002" cy="14273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054844E1-4958-4048-A895-44A4B045F5C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831"/>
          <a:stretch/>
        </p:blipFill>
        <p:spPr>
          <a:xfrm>
            <a:off x="1495626" y="14513"/>
            <a:ext cx="10498063" cy="6841734"/>
          </a:xfrm>
          <a:prstGeom prst="rect">
            <a:avLst/>
          </a:prstGeom>
        </p:spPr>
      </p:pic>
      <p:cxnSp>
        <p:nvCxnSpPr>
          <p:cNvPr id="15" name="Gerader Verbinder 14">
            <a:extLst>
              <a:ext uri="{FF2B5EF4-FFF2-40B4-BE49-F238E27FC236}">
                <a16:creationId xmlns:a16="http://schemas.microsoft.com/office/drawing/2014/main" id="{095264CF-F254-40FF-A165-999F9BB84D89}"/>
              </a:ext>
            </a:extLst>
          </p:cNvPr>
          <p:cNvCxnSpPr>
            <a:cxnSpLocks/>
          </p:cNvCxnSpPr>
          <p:nvPr/>
        </p:nvCxnSpPr>
        <p:spPr>
          <a:xfrm>
            <a:off x="4683125" y="2955925"/>
            <a:ext cx="0" cy="77788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2957278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Rechteck 103"/>
          <p:cNvSpPr/>
          <p:nvPr/>
        </p:nvSpPr>
        <p:spPr bwMode="auto">
          <a:xfrm>
            <a:off x="383458" y="501445"/>
            <a:ext cx="1332098" cy="54141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sp>
        <p:nvSpPr>
          <p:cNvPr id="105" name="Rechteck 104"/>
          <p:cNvSpPr/>
          <p:nvPr/>
        </p:nvSpPr>
        <p:spPr bwMode="auto">
          <a:xfrm>
            <a:off x="599607" y="5962563"/>
            <a:ext cx="333844" cy="2698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lIns="0" tIns="0" rIns="0" bIns="0" rtlCol="0" anchor="ctr"/>
          <a:lstStyle/>
          <a:p>
            <a:pPr algn="ctr"/>
            <a:endParaRPr lang="en-US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7652CC39-260D-4AFA-AB6C-7A822DF50C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8781"/>
          <a:stretch/>
        </p:blipFill>
        <p:spPr>
          <a:xfrm rot="5400000">
            <a:off x="-2735965" y="2715341"/>
            <a:ext cx="6858002" cy="1427319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146DC527-E026-4AD9-85FE-B165FCC0CE2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5" b="3573"/>
          <a:stretch/>
        </p:blipFill>
        <p:spPr>
          <a:xfrm>
            <a:off x="2102077" y="1705408"/>
            <a:ext cx="8763496" cy="5013793"/>
          </a:xfrm>
          <a:prstGeom prst="rect">
            <a:avLst/>
          </a:prstGeom>
        </p:spPr>
      </p:pic>
      <p:sp>
        <p:nvSpPr>
          <p:cNvPr id="8" name="TextBox 10">
            <a:extLst>
              <a:ext uri="{FF2B5EF4-FFF2-40B4-BE49-F238E27FC236}">
                <a16:creationId xmlns:a16="http://schemas.microsoft.com/office/drawing/2014/main" id="{A818C753-F2BA-40CD-9815-7CE184540DB3}"/>
              </a:ext>
            </a:extLst>
          </p:cNvPr>
          <p:cNvSpPr txBox="1"/>
          <p:nvPr/>
        </p:nvSpPr>
        <p:spPr>
          <a:xfrm>
            <a:off x="2102077" y="602706"/>
            <a:ext cx="6326306" cy="66479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5400" dirty="0">
                <a:latin typeface="Titillium Light" charset="0"/>
                <a:ea typeface="Titillium Light" charset="0"/>
                <a:cs typeface="Titillium Light" charset="0"/>
              </a:rPr>
              <a:t>Konzept &amp; </a:t>
            </a:r>
            <a:r>
              <a:rPr lang="de-DE" sz="5400" dirty="0" err="1">
                <a:latin typeface="Titillium Light" charset="0"/>
                <a:ea typeface="Titillium Light" charset="0"/>
                <a:cs typeface="Titillium Light" charset="0"/>
              </a:rPr>
              <a:t>Wireframes</a:t>
            </a:r>
            <a:endParaRPr lang="en-US" sz="5400" dirty="0">
              <a:latin typeface="Titillium Light" charset="0"/>
              <a:ea typeface="Titillium Light" charset="0"/>
              <a:cs typeface="Titillium Light" charset="0"/>
            </a:endParaRPr>
          </a:p>
        </p:txBody>
      </p:sp>
      <p:sp>
        <p:nvSpPr>
          <p:cNvPr id="9" name="TextBox 11">
            <a:extLst>
              <a:ext uri="{FF2B5EF4-FFF2-40B4-BE49-F238E27FC236}">
                <a16:creationId xmlns:a16="http://schemas.microsoft.com/office/drawing/2014/main" id="{BC67DB7E-BF0A-4839-89F1-2516814B0FBD}"/>
              </a:ext>
            </a:extLst>
          </p:cNvPr>
          <p:cNvSpPr txBox="1"/>
          <p:nvPr/>
        </p:nvSpPr>
        <p:spPr>
          <a:xfrm>
            <a:off x="2093885" y="1360267"/>
            <a:ext cx="2994950" cy="2523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80000"/>
              </a:lnSpc>
            </a:pPr>
            <a:r>
              <a:rPr lang="de-DE" sz="2000" spc="300" dirty="0">
                <a:latin typeface="Titillium" charset="0"/>
                <a:ea typeface="Titillium" charset="0"/>
                <a:cs typeface="Titillium" charset="0"/>
              </a:rPr>
              <a:t>Servlets&amp; JSP Pools</a:t>
            </a:r>
            <a:endParaRPr lang="en-US" sz="2400" spc="300" dirty="0">
              <a:latin typeface="Titillium" charset="0"/>
              <a:ea typeface="Titillium" charset="0"/>
              <a:cs typeface="Titillium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40430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376</Words>
  <Application>Microsoft Office PowerPoint</Application>
  <PresentationFormat>Breitbild</PresentationFormat>
  <Paragraphs>125</Paragraphs>
  <Slides>25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7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25</vt:i4>
      </vt:variant>
    </vt:vector>
  </HeadingPairs>
  <TitlesOfParts>
    <vt:vector size="33" baseType="lpstr">
      <vt:lpstr>Arial</vt:lpstr>
      <vt:lpstr>Calibri</vt:lpstr>
      <vt:lpstr>Calibri Light</vt:lpstr>
      <vt:lpstr>Courier New</vt:lpstr>
      <vt:lpstr>Source Sans Pro</vt:lpstr>
      <vt:lpstr>Titillium</vt:lpstr>
      <vt:lpstr>Titillium Light</vt:lpstr>
      <vt:lpstr>Office</vt:lpstr>
      <vt:lpstr>PowerPoint-Präsentation</vt:lpstr>
      <vt:lpstr>Gliederung (TODO – ANPASSEN)</vt:lpstr>
      <vt:lpstr>ToDOs (Löschen wenn bearbeitet)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Lena</dc:creator>
  <cp:lastModifiedBy>LW16</cp:lastModifiedBy>
  <cp:revision>71</cp:revision>
  <dcterms:created xsi:type="dcterms:W3CDTF">2017-06-10T10:28:42Z</dcterms:created>
  <dcterms:modified xsi:type="dcterms:W3CDTF">2017-11-28T20:10:24Z</dcterms:modified>
</cp:coreProperties>
</file>